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diagrams/drawing2.xml" ContentType="application/vnd.ms-office.drawingml.diagramDrawing+xml"/>
  <Override PartName="/ppt/diagrams/quickStyle4.xml" ContentType="application/vnd.openxmlformats-officedocument.drawingml.diagramStyle+xml"/>
  <Default Extension="svg" ContentType="image/sv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notesSlides/notesSlide6.xml" ContentType="application/vnd.openxmlformats-officedocument.presentationml.notesSlide+xml"/>
  <Override PartName="/ppt/diagrams/colors6.xml" ContentType="application/vnd.openxmlformats-officedocument.drawingml.diagramColors+xml"/>
  <Override PartName="/ppt/diagrams/drawing6.xml" ContentType="application/vnd.ms-office.drawingml.diagramDrawing+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notesSlides/notesSlide4.xml" ContentType="application/vnd.openxmlformats-officedocument.presentationml.notesSlid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rawing5.xml" ContentType="application/vnd.ms-office.drawingml.diagramDrawing+xml"/>
  <Override PartName="/ppt/diagrams/quickStyle6.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diagrams/colors2.xml" ContentType="application/vnd.openxmlformats-officedocument.drawingml.diagramColors+xml"/>
  <Override PartName="/ppt/notesSlides/notesSlide3.xml" ContentType="application/vnd.openxmlformats-officedocument.presentationml.notesSlide+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Layouts/slideLayout12.xml" ContentType="application/vnd.openxmlformats-officedocument.presentationml.slideLayout+xml"/>
  <Override PartName="/ppt/diagrams/layout4.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59" r:id="rId5"/>
    <p:sldId id="265" r:id="rId6"/>
    <p:sldId id="260" r:id="rId7"/>
    <p:sldId id="268"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651" autoAdjust="0"/>
    <p:restoredTop sz="94660"/>
  </p:normalViewPr>
  <p:slideViewPr>
    <p:cSldViewPr snapToGrid="0">
      <p:cViewPr varScale="1">
        <p:scale>
          <a:sx n="79" d="100"/>
          <a:sy n="79" d="100"/>
        </p:scale>
        <p:origin x="-970" y="-7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_rels/data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0.svg"/><Relationship Id="rId1" Type="http://schemas.openxmlformats.org/officeDocument/2006/relationships/image" Target="../media/image5.png"/><Relationship Id="rId6" Type="http://schemas.openxmlformats.org/officeDocument/2006/relationships/image" Target="../media/image14.svg"/><Relationship Id="rId5" Type="http://schemas.openxmlformats.org/officeDocument/2006/relationships/image" Target="../media/image7.png"/><Relationship Id="rId4" Type="http://schemas.openxmlformats.org/officeDocument/2006/relationships/image" Target="../media/image12.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_rels/drawing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0.svg"/><Relationship Id="rId1" Type="http://schemas.openxmlformats.org/officeDocument/2006/relationships/image" Target="../media/image5.png"/><Relationship Id="rId6" Type="http://schemas.openxmlformats.org/officeDocument/2006/relationships/image" Target="../media/image14.svg"/><Relationship Id="rId5" Type="http://schemas.openxmlformats.org/officeDocument/2006/relationships/image" Target="../media/image7.png"/><Relationship Id="rId4" Type="http://schemas.openxmlformats.org/officeDocument/2006/relationships/image" Target="../media/image12.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07A0A62-CAB0-4ACC-8721-6BB8C49EFE5E}"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23874584-1C19-4B98-AC14-9266270369DB}">
      <dgm:prSet/>
      <dgm:spPr/>
      <dgm:t>
        <a:bodyPr/>
        <a:lstStyle/>
        <a:p>
          <a:r>
            <a:rPr lang="en-US" b="1" dirty="0" smtClean="0"/>
            <a:t>Development of an Electronic Ticketing System for the </a:t>
          </a:r>
          <a:r>
            <a:rPr lang="en-US" b="1" dirty="0" err="1" smtClean="0"/>
            <a:t>Centrala</a:t>
          </a:r>
          <a:r>
            <a:rPr lang="en-US" b="1" dirty="0" smtClean="0"/>
            <a:t> Underground</a:t>
          </a:r>
          <a:endParaRPr lang="en-US" b="1" dirty="0"/>
        </a:p>
      </dgm:t>
    </dgm:pt>
    <dgm:pt modelId="{F71F83D2-5ADC-48AF-B90A-5782F3C34AF7}" type="parTrans" cxnId="{C0D39BFE-81EE-4055-B2A5-64E8C5D78C2A}">
      <dgm:prSet/>
      <dgm:spPr/>
      <dgm:t>
        <a:bodyPr/>
        <a:lstStyle/>
        <a:p>
          <a:endParaRPr lang="en-US"/>
        </a:p>
      </dgm:t>
    </dgm:pt>
    <dgm:pt modelId="{30B601D5-C1FE-4B86-98F6-123071089015}" type="sibTrans" cxnId="{C0D39BFE-81EE-4055-B2A5-64E8C5D78C2A}">
      <dgm:prSet/>
      <dgm:spPr/>
      <dgm:t>
        <a:bodyPr/>
        <a:lstStyle/>
        <a:p>
          <a:endParaRPr lang="en-US"/>
        </a:p>
      </dgm:t>
    </dgm:pt>
    <dgm:pt modelId="{9C7B1E9D-B2BE-41A8-B86C-D77386F0AA85}">
      <dgm:prSet/>
      <dgm:spPr/>
      <dgm:t>
        <a:bodyPr/>
        <a:lstStyle/>
        <a:p>
          <a:r>
            <a:rPr lang="en-US" b="1" dirty="0" smtClean="0"/>
            <a:t>Means to improve tagging proficiency, lessen misrepresentation, and upgrade client accommodation</a:t>
          </a:r>
          <a:endParaRPr lang="en-US" dirty="0"/>
        </a:p>
      </dgm:t>
    </dgm:pt>
    <dgm:pt modelId="{CF75EE4A-81F9-4DA4-B4A8-76F894C31CFF}" type="sibTrans" cxnId="{8D22BC01-4694-4109-BEBC-8E93DD02AB23}">
      <dgm:prSet/>
      <dgm:spPr/>
      <dgm:t>
        <a:bodyPr/>
        <a:lstStyle/>
        <a:p>
          <a:endParaRPr lang="en-US"/>
        </a:p>
      </dgm:t>
    </dgm:pt>
    <dgm:pt modelId="{54F188C4-CA0B-4277-8685-5C7FBE755D57}" type="parTrans" cxnId="{8D22BC01-4694-4109-BEBC-8E93DD02AB23}">
      <dgm:prSet/>
      <dgm:spPr/>
      <dgm:t>
        <a:bodyPr/>
        <a:lstStyle/>
        <a:p>
          <a:endParaRPr lang="en-US"/>
        </a:p>
      </dgm:t>
    </dgm:pt>
    <dgm:pt modelId="{88DA63B2-AB1C-48C7-B6A9-2F14468EE848}" type="pres">
      <dgm:prSet presAssocID="{407A0A62-CAB0-4ACC-8721-6BB8C49EFE5E}" presName="root" presStyleCnt="0">
        <dgm:presLayoutVars>
          <dgm:dir/>
          <dgm:resizeHandles val="exact"/>
        </dgm:presLayoutVars>
      </dgm:prSet>
      <dgm:spPr/>
      <dgm:t>
        <a:bodyPr/>
        <a:lstStyle/>
        <a:p>
          <a:endParaRPr lang="en-US"/>
        </a:p>
      </dgm:t>
    </dgm:pt>
    <dgm:pt modelId="{5DFADFAC-8A99-46DF-B2FB-CE17224F3D84}" type="pres">
      <dgm:prSet presAssocID="{23874584-1C19-4B98-AC14-9266270369DB}" presName="compNode" presStyleCnt="0"/>
      <dgm:spPr/>
    </dgm:pt>
    <dgm:pt modelId="{1614742A-DFB4-4B89-AD5B-116539C28E9A}" type="pres">
      <dgm:prSet presAssocID="{23874584-1C19-4B98-AC14-9266270369DB}" presName="bgRect" presStyleLbl="bgShp" presStyleIdx="0" presStyleCnt="2"/>
      <dgm:spPr/>
    </dgm:pt>
    <dgm:pt modelId="{0B4C29D6-E801-4816-8B49-F0ACD61A0BDF}" type="pres">
      <dgm:prSet presAssocID="{23874584-1C19-4B98-AC14-9266270369DB}" presName="iconRect" presStyleLbl="node1" presStyleIdx="0" presStyleCnt="2"/>
      <dgm:spPr>
        <a:blipFill>
          <a:blip xmlns:r="http://schemas.openxmlformats.org/officeDocument/2006/relationships" r:embed="rId1">
            <a:extLst>
              <a:ext uri="{28A0092B-C50C-407E-A947-70E740481C1C}">
                <a14:useLocalDpi xmlns="" xmlns:a14="http://schemas.microsoft.com/office/drawing/2010/main" val="0"/>
              </a:ext>
              <a:ext uri="{96DAC541-7B7A-43D3-8B79-37D633B846F1}">
                <asvg:svgBlip xmlns="" xmlns:asvg="http://schemas.microsoft.com/office/drawing/2016/SVG/main" r:embed="rId2"/>
              </a:ext>
            </a:extLst>
          </a:blip>
          <a:stretch>
            <a:fillRect/>
          </a:stretch>
        </a:blipFill>
        <a:ln>
          <a:noFill/>
        </a:ln>
      </dgm:spPr>
      <dgm:extLst>
        <a:ext uri="{E40237B7-FDA0-4F09-8148-C483321AD2D9}">
          <dgm14:cNvPr xmlns="" xmlns:dgm14="http://schemas.microsoft.com/office/drawing/2010/diagram" id="0" name="" descr="Drama"/>
        </a:ext>
      </dgm:extLst>
    </dgm:pt>
    <dgm:pt modelId="{F61AC583-472B-4941-AC84-6924A8DA4B62}" type="pres">
      <dgm:prSet presAssocID="{23874584-1C19-4B98-AC14-9266270369DB}" presName="spaceRect" presStyleCnt="0"/>
      <dgm:spPr/>
    </dgm:pt>
    <dgm:pt modelId="{9F1D5633-9F77-4A5C-AE3A-B383E154B41E}" type="pres">
      <dgm:prSet presAssocID="{23874584-1C19-4B98-AC14-9266270369DB}" presName="parTx" presStyleLbl="revTx" presStyleIdx="0" presStyleCnt="2">
        <dgm:presLayoutVars>
          <dgm:chMax val="0"/>
          <dgm:chPref val="0"/>
        </dgm:presLayoutVars>
      </dgm:prSet>
      <dgm:spPr/>
      <dgm:t>
        <a:bodyPr/>
        <a:lstStyle/>
        <a:p>
          <a:endParaRPr lang="en-US"/>
        </a:p>
      </dgm:t>
    </dgm:pt>
    <dgm:pt modelId="{60B754F4-ACE9-4977-9AD0-5491CF234C83}" type="pres">
      <dgm:prSet presAssocID="{30B601D5-C1FE-4B86-98F6-123071089015}" presName="sibTrans" presStyleCnt="0"/>
      <dgm:spPr/>
    </dgm:pt>
    <dgm:pt modelId="{396E719F-3B08-4F0F-A68E-8B40B85C50ED}" type="pres">
      <dgm:prSet presAssocID="{9C7B1E9D-B2BE-41A8-B86C-D77386F0AA85}" presName="compNode" presStyleCnt="0"/>
      <dgm:spPr/>
    </dgm:pt>
    <dgm:pt modelId="{7C324691-2342-4595-AF66-AFA0B19F0E97}" type="pres">
      <dgm:prSet presAssocID="{9C7B1E9D-B2BE-41A8-B86C-D77386F0AA85}" presName="bgRect" presStyleLbl="bgShp" presStyleIdx="1" presStyleCnt="2"/>
      <dgm:spPr/>
    </dgm:pt>
    <dgm:pt modelId="{E4E636F4-6ADD-433B-95AB-1FE3E40B1737}" type="pres">
      <dgm:prSet presAssocID="{9C7B1E9D-B2BE-41A8-B86C-D77386F0AA85}" presName="iconRect" presStyleLbl="node1" presStyleIdx="1" presStyleCnt="2"/>
      <dgm:spPr>
        <a:blipFill>
          <a:blip xmlns:r="http://schemas.openxmlformats.org/officeDocument/2006/relationships" r:embed="rId3">
            <a:extLst>
              <a:ext uri="{28A0092B-C50C-407E-A947-70E740481C1C}">
                <a14:useLocalDpi xmlns="" xmlns:a14="http://schemas.microsoft.com/office/drawing/2010/main" val="0"/>
              </a:ext>
              <a:ext uri="{96DAC541-7B7A-43D3-8B79-37D633B846F1}">
                <asvg:svgBlip xmlns="" xmlns:asvg="http://schemas.microsoft.com/office/drawing/2016/SVG/main" r:embed="rId4"/>
              </a:ext>
            </a:extLst>
          </a:blip>
          <a:stretch>
            <a:fillRect/>
          </a:stretch>
        </a:blipFill>
        <a:ln>
          <a:noFill/>
        </a:ln>
      </dgm:spPr>
      <dgm:extLst>
        <a:ext uri="{E40237B7-FDA0-4F09-8148-C483321AD2D9}">
          <dgm14:cNvPr xmlns="" xmlns:dgm14="http://schemas.microsoft.com/office/drawing/2010/diagram" id="0" name="" descr="Drum Set"/>
        </a:ext>
      </dgm:extLst>
    </dgm:pt>
    <dgm:pt modelId="{0405F8BD-D4EC-426E-9632-08518DE99AB3}" type="pres">
      <dgm:prSet presAssocID="{9C7B1E9D-B2BE-41A8-B86C-D77386F0AA85}" presName="spaceRect" presStyleCnt="0"/>
      <dgm:spPr/>
    </dgm:pt>
    <dgm:pt modelId="{A14DD64D-9AA6-4D29-B212-FC80B32BD8AC}" type="pres">
      <dgm:prSet presAssocID="{9C7B1E9D-B2BE-41A8-B86C-D77386F0AA85}" presName="parTx" presStyleLbl="revTx" presStyleIdx="1" presStyleCnt="2">
        <dgm:presLayoutVars>
          <dgm:chMax val="0"/>
          <dgm:chPref val="0"/>
        </dgm:presLayoutVars>
      </dgm:prSet>
      <dgm:spPr/>
      <dgm:t>
        <a:bodyPr/>
        <a:lstStyle/>
        <a:p>
          <a:endParaRPr lang="en-US"/>
        </a:p>
      </dgm:t>
    </dgm:pt>
  </dgm:ptLst>
  <dgm:cxnLst>
    <dgm:cxn modelId="{C0D39BFE-81EE-4055-B2A5-64E8C5D78C2A}" srcId="{407A0A62-CAB0-4ACC-8721-6BB8C49EFE5E}" destId="{23874584-1C19-4B98-AC14-9266270369DB}" srcOrd="0" destOrd="0" parTransId="{F71F83D2-5ADC-48AF-B90A-5782F3C34AF7}" sibTransId="{30B601D5-C1FE-4B86-98F6-123071089015}"/>
    <dgm:cxn modelId="{8D22BC01-4694-4109-BEBC-8E93DD02AB23}" srcId="{407A0A62-CAB0-4ACC-8721-6BB8C49EFE5E}" destId="{9C7B1E9D-B2BE-41A8-B86C-D77386F0AA85}" srcOrd="1" destOrd="0" parTransId="{54F188C4-CA0B-4277-8685-5C7FBE755D57}" sibTransId="{CF75EE4A-81F9-4DA4-B4A8-76F894C31CFF}"/>
    <dgm:cxn modelId="{DD076B50-138A-4230-A843-9DC196AC69AE}" type="presOf" srcId="{407A0A62-CAB0-4ACC-8721-6BB8C49EFE5E}" destId="{88DA63B2-AB1C-48C7-B6A9-2F14468EE848}" srcOrd="0" destOrd="0" presId="urn:microsoft.com/office/officeart/2018/2/layout/IconVerticalSolidList"/>
    <dgm:cxn modelId="{93AB7A7A-8A58-4319-AA2E-9A77FAFDBF14}" type="presOf" srcId="{9C7B1E9D-B2BE-41A8-B86C-D77386F0AA85}" destId="{A14DD64D-9AA6-4D29-B212-FC80B32BD8AC}" srcOrd="0" destOrd="0" presId="urn:microsoft.com/office/officeart/2018/2/layout/IconVerticalSolidList"/>
    <dgm:cxn modelId="{AA052FA7-0EE2-4A5A-A805-3F6240DCF720}" type="presOf" srcId="{23874584-1C19-4B98-AC14-9266270369DB}" destId="{9F1D5633-9F77-4A5C-AE3A-B383E154B41E}" srcOrd="0" destOrd="0" presId="urn:microsoft.com/office/officeart/2018/2/layout/IconVerticalSolidList"/>
    <dgm:cxn modelId="{632EEFC5-EE65-4526-A46D-ADAB8E1F7D98}" type="presParOf" srcId="{88DA63B2-AB1C-48C7-B6A9-2F14468EE848}" destId="{5DFADFAC-8A99-46DF-B2FB-CE17224F3D84}" srcOrd="0" destOrd="0" presId="urn:microsoft.com/office/officeart/2018/2/layout/IconVerticalSolidList"/>
    <dgm:cxn modelId="{79CDF3E8-18C3-4B1F-B629-6970B90CC624}" type="presParOf" srcId="{5DFADFAC-8A99-46DF-B2FB-CE17224F3D84}" destId="{1614742A-DFB4-4B89-AD5B-116539C28E9A}" srcOrd="0" destOrd="0" presId="urn:microsoft.com/office/officeart/2018/2/layout/IconVerticalSolidList"/>
    <dgm:cxn modelId="{1E6E390C-8870-4D59-84D9-B6B45A298B82}" type="presParOf" srcId="{5DFADFAC-8A99-46DF-B2FB-CE17224F3D84}" destId="{0B4C29D6-E801-4816-8B49-F0ACD61A0BDF}" srcOrd="1" destOrd="0" presId="urn:microsoft.com/office/officeart/2018/2/layout/IconVerticalSolidList"/>
    <dgm:cxn modelId="{74F3E0A4-4FB1-4E7A-8157-77F5FA279F1F}" type="presParOf" srcId="{5DFADFAC-8A99-46DF-B2FB-CE17224F3D84}" destId="{F61AC583-472B-4941-AC84-6924A8DA4B62}" srcOrd="2" destOrd="0" presId="urn:microsoft.com/office/officeart/2018/2/layout/IconVerticalSolidList"/>
    <dgm:cxn modelId="{F9C81018-0C33-4DF4-895E-6F27AAD8ED58}" type="presParOf" srcId="{5DFADFAC-8A99-46DF-B2FB-CE17224F3D84}" destId="{9F1D5633-9F77-4A5C-AE3A-B383E154B41E}" srcOrd="3" destOrd="0" presId="urn:microsoft.com/office/officeart/2018/2/layout/IconVerticalSolidList"/>
    <dgm:cxn modelId="{A8EC3379-31A4-4103-B56D-4203601A1D4E}" type="presParOf" srcId="{88DA63B2-AB1C-48C7-B6A9-2F14468EE848}" destId="{60B754F4-ACE9-4977-9AD0-5491CF234C83}" srcOrd="1" destOrd="0" presId="urn:microsoft.com/office/officeart/2018/2/layout/IconVerticalSolidList"/>
    <dgm:cxn modelId="{E07F09DC-73E9-4E6D-A14F-C7732A9DE89A}" type="presParOf" srcId="{88DA63B2-AB1C-48C7-B6A9-2F14468EE848}" destId="{396E719F-3B08-4F0F-A68E-8B40B85C50ED}" srcOrd="2" destOrd="0" presId="urn:microsoft.com/office/officeart/2018/2/layout/IconVerticalSolidList"/>
    <dgm:cxn modelId="{F180C0D8-BD19-4982-BD8C-B5BCB5EDEC5A}" type="presParOf" srcId="{396E719F-3B08-4F0F-A68E-8B40B85C50ED}" destId="{7C324691-2342-4595-AF66-AFA0B19F0E97}" srcOrd="0" destOrd="0" presId="urn:microsoft.com/office/officeart/2018/2/layout/IconVerticalSolidList"/>
    <dgm:cxn modelId="{2550B5D5-3ED5-4066-A79C-103BF2E3D695}" type="presParOf" srcId="{396E719F-3B08-4F0F-A68E-8B40B85C50ED}" destId="{E4E636F4-6ADD-433B-95AB-1FE3E40B1737}" srcOrd="1" destOrd="0" presId="urn:microsoft.com/office/officeart/2018/2/layout/IconVerticalSolidList"/>
    <dgm:cxn modelId="{2825AB14-EB41-4D0E-A590-6D00CB95863A}" type="presParOf" srcId="{396E719F-3B08-4F0F-A68E-8B40B85C50ED}" destId="{0405F8BD-D4EC-426E-9632-08518DE99AB3}" srcOrd="2" destOrd="0" presId="urn:microsoft.com/office/officeart/2018/2/layout/IconVerticalSolidList"/>
    <dgm:cxn modelId="{5C910E39-9BE8-4E8C-A8D8-FB8845447A2D}" type="presParOf" srcId="{396E719F-3B08-4F0F-A68E-8B40B85C50ED}" destId="{A14DD64D-9AA6-4D29-B212-FC80B32BD8AC}" srcOrd="3" destOrd="0" presId="urn:microsoft.com/office/officeart/2018/2/layout/IconVerticalSolidList"/>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210FD0D-E8E3-4D3F-9C69-7CC9F57429C5}"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en-US"/>
        </a:p>
      </dgm:t>
    </dgm:pt>
    <dgm:pt modelId="{C8F5D445-D9BE-4BBE-9DFA-08375E9F13EA}">
      <dgm:prSet custT="1"/>
      <dgm:spPr/>
      <dgm:t>
        <a:bodyPr/>
        <a:lstStyle/>
        <a:p>
          <a:pPr algn="ctr"/>
          <a:r>
            <a:rPr lang="en-US" sz="2400" b="1" dirty="0" smtClean="0"/>
            <a:t>Allow users to select boarding and destination zone</a:t>
          </a:r>
          <a:endParaRPr lang="en-US" sz="2400" dirty="0"/>
        </a:p>
      </dgm:t>
    </dgm:pt>
    <dgm:pt modelId="{2F5D24AC-9D00-4F52-9CE2-C8D075EE646C}" type="parTrans" cxnId="{7806EB92-5DC3-4FBC-9E6B-4861F3C28D45}">
      <dgm:prSet/>
      <dgm:spPr/>
      <dgm:t>
        <a:bodyPr/>
        <a:lstStyle/>
        <a:p>
          <a:endParaRPr lang="en-US"/>
        </a:p>
      </dgm:t>
    </dgm:pt>
    <dgm:pt modelId="{F7A88667-EEEF-46BE-BFB2-F8961C6E1DBF}" type="sibTrans" cxnId="{7806EB92-5DC3-4FBC-9E6B-4861F3C28D45}">
      <dgm:prSet/>
      <dgm:spPr/>
      <dgm:t>
        <a:bodyPr/>
        <a:lstStyle/>
        <a:p>
          <a:endParaRPr lang="en-US"/>
        </a:p>
      </dgm:t>
    </dgm:pt>
    <dgm:pt modelId="{D340D789-1003-45EA-805F-34BE5AA33D14}">
      <dgm:prSet custT="1"/>
      <dgm:spPr/>
      <dgm:t>
        <a:bodyPr/>
        <a:lstStyle/>
        <a:p>
          <a:pPr algn="ctr"/>
          <a:r>
            <a:rPr lang="en-US" sz="2400" b="1" dirty="0" smtClean="0"/>
            <a:t>Calculates total zones traveled</a:t>
          </a:r>
          <a:endParaRPr lang="en-US" sz="2400" dirty="0"/>
        </a:p>
      </dgm:t>
    </dgm:pt>
    <dgm:pt modelId="{CB4C51ED-FEA0-42F6-A2C9-E425CC19A810}" type="parTrans" cxnId="{AD814135-365F-4EAB-8F03-99B321291BCF}">
      <dgm:prSet/>
      <dgm:spPr/>
      <dgm:t>
        <a:bodyPr/>
        <a:lstStyle/>
        <a:p>
          <a:endParaRPr lang="en-US"/>
        </a:p>
      </dgm:t>
    </dgm:pt>
    <dgm:pt modelId="{23798F7C-0F4D-4960-BF2A-BB688CD343D8}" type="sibTrans" cxnId="{AD814135-365F-4EAB-8F03-99B321291BCF}">
      <dgm:prSet/>
      <dgm:spPr/>
      <dgm:t>
        <a:bodyPr/>
        <a:lstStyle/>
        <a:p>
          <a:endParaRPr lang="en-US"/>
        </a:p>
      </dgm:t>
    </dgm:pt>
    <dgm:pt modelId="{C884CFD1-A2AE-46DD-933F-409FF8E3CDE6}">
      <dgm:prSet custT="1"/>
      <dgm:spPr/>
      <dgm:t>
        <a:bodyPr/>
        <a:lstStyle/>
        <a:p>
          <a:pPr algn="ctr"/>
          <a:r>
            <a:rPr lang="en-US" sz="2800" b="1" dirty="0" smtClean="0"/>
            <a:t>Supports different types of passengers</a:t>
          </a:r>
          <a:endParaRPr lang="en-US" sz="2800" dirty="0"/>
        </a:p>
      </dgm:t>
    </dgm:pt>
    <dgm:pt modelId="{3DB0E07F-B677-46A2-8546-BEFBF576C9E9}" type="parTrans" cxnId="{58F7DB66-1B9F-46EA-A9F6-3ED1D5151C9F}">
      <dgm:prSet/>
      <dgm:spPr/>
      <dgm:t>
        <a:bodyPr/>
        <a:lstStyle/>
        <a:p>
          <a:endParaRPr lang="en-US"/>
        </a:p>
      </dgm:t>
    </dgm:pt>
    <dgm:pt modelId="{A1D80EDC-13EC-4EF8-97EE-DBE81B2CD79E}" type="sibTrans" cxnId="{58F7DB66-1B9F-46EA-A9F6-3ED1D5151C9F}">
      <dgm:prSet/>
      <dgm:spPr/>
      <dgm:t>
        <a:bodyPr/>
        <a:lstStyle/>
        <a:p>
          <a:endParaRPr lang="en-US"/>
        </a:p>
      </dgm:t>
    </dgm:pt>
    <dgm:pt modelId="{7772AB0F-E974-458B-9B55-EAE0C317BB15}">
      <dgm:prSet/>
      <dgm:spPr/>
      <dgm:t>
        <a:bodyPr/>
        <a:lstStyle/>
        <a:p>
          <a:pPr algn="ctr"/>
          <a:r>
            <a:rPr lang="en-US" dirty="0" smtClean="0"/>
            <a:t>Displays total calculated fare</a:t>
          </a:r>
          <a:endParaRPr lang="en-US" dirty="0"/>
        </a:p>
      </dgm:t>
    </dgm:pt>
    <dgm:pt modelId="{18815F2A-ECC7-4B75-9C42-B1DCEC0C56FD}" type="parTrans" cxnId="{DAED6B6F-E457-424A-AB60-B0C4DF1B3F3D}">
      <dgm:prSet/>
      <dgm:spPr/>
      <dgm:t>
        <a:bodyPr/>
        <a:lstStyle/>
        <a:p>
          <a:endParaRPr lang="en-US"/>
        </a:p>
      </dgm:t>
    </dgm:pt>
    <dgm:pt modelId="{B4821D1B-6FEC-42B6-B095-B9086BB917AD}" type="sibTrans" cxnId="{DAED6B6F-E457-424A-AB60-B0C4DF1B3F3D}">
      <dgm:prSet/>
      <dgm:spPr/>
      <dgm:t>
        <a:bodyPr/>
        <a:lstStyle/>
        <a:p>
          <a:endParaRPr lang="en-US"/>
        </a:p>
      </dgm:t>
    </dgm:pt>
    <dgm:pt modelId="{CF236846-6B70-4A2B-84E8-7A267EAC11E4}" type="pres">
      <dgm:prSet presAssocID="{F210FD0D-E8E3-4D3F-9C69-7CC9F57429C5}" presName="outerComposite" presStyleCnt="0">
        <dgm:presLayoutVars>
          <dgm:chMax val="5"/>
          <dgm:dir/>
          <dgm:resizeHandles val="exact"/>
        </dgm:presLayoutVars>
      </dgm:prSet>
      <dgm:spPr/>
      <dgm:t>
        <a:bodyPr/>
        <a:lstStyle/>
        <a:p>
          <a:endParaRPr lang="en-US"/>
        </a:p>
      </dgm:t>
    </dgm:pt>
    <dgm:pt modelId="{E49800AC-4E35-41BD-8C1E-2F09666B6777}" type="pres">
      <dgm:prSet presAssocID="{F210FD0D-E8E3-4D3F-9C69-7CC9F57429C5}" presName="dummyMaxCanvas" presStyleCnt="0">
        <dgm:presLayoutVars/>
      </dgm:prSet>
      <dgm:spPr/>
    </dgm:pt>
    <dgm:pt modelId="{962489DB-1D6B-4597-8AB7-565B7066D103}" type="pres">
      <dgm:prSet presAssocID="{F210FD0D-E8E3-4D3F-9C69-7CC9F57429C5}" presName="FourNodes_1" presStyleLbl="node1" presStyleIdx="0" presStyleCnt="4">
        <dgm:presLayoutVars>
          <dgm:bulletEnabled val="1"/>
        </dgm:presLayoutVars>
      </dgm:prSet>
      <dgm:spPr/>
      <dgm:t>
        <a:bodyPr/>
        <a:lstStyle/>
        <a:p>
          <a:endParaRPr lang="en-US"/>
        </a:p>
      </dgm:t>
    </dgm:pt>
    <dgm:pt modelId="{E6C91345-D8DD-4F21-A0B4-344C2ECA5EEB}" type="pres">
      <dgm:prSet presAssocID="{F210FD0D-E8E3-4D3F-9C69-7CC9F57429C5}" presName="FourNodes_2" presStyleLbl="node1" presStyleIdx="1" presStyleCnt="4">
        <dgm:presLayoutVars>
          <dgm:bulletEnabled val="1"/>
        </dgm:presLayoutVars>
      </dgm:prSet>
      <dgm:spPr/>
      <dgm:t>
        <a:bodyPr/>
        <a:lstStyle/>
        <a:p>
          <a:endParaRPr lang="en-US"/>
        </a:p>
      </dgm:t>
    </dgm:pt>
    <dgm:pt modelId="{6EF0E736-82E9-4B1F-9469-D5683B5AF60C}" type="pres">
      <dgm:prSet presAssocID="{F210FD0D-E8E3-4D3F-9C69-7CC9F57429C5}" presName="FourNodes_3" presStyleLbl="node1" presStyleIdx="2" presStyleCnt="4">
        <dgm:presLayoutVars>
          <dgm:bulletEnabled val="1"/>
        </dgm:presLayoutVars>
      </dgm:prSet>
      <dgm:spPr/>
      <dgm:t>
        <a:bodyPr/>
        <a:lstStyle/>
        <a:p>
          <a:endParaRPr lang="en-US"/>
        </a:p>
      </dgm:t>
    </dgm:pt>
    <dgm:pt modelId="{F40035C7-2251-4FF8-BCCA-DF2031739C85}" type="pres">
      <dgm:prSet presAssocID="{F210FD0D-E8E3-4D3F-9C69-7CC9F57429C5}" presName="FourNodes_4" presStyleLbl="node1" presStyleIdx="3" presStyleCnt="4">
        <dgm:presLayoutVars>
          <dgm:bulletEnabled val="1"/>
        </dgm:presLayoutVars>
      </dgm:prSet>
      <dgm:spPr/>
      <dgm:t>
        <a:bodyPr/>
        <a:lstStyle/>
        <a:p>
          <a:endParaRPr lang="en-US"/>
        </a:p>
      </dgm:t>
    </dgm:pt>
    <dgm:pt modelId="{98674F95-48B4-4545-8015-233AE9BEE197}" type="pres">
      <dgm:prSet presAssocID="{F210FD0D-E8E3-4D3F-9C69-7CC9F57429C5}" presName="FourConn_1-2" presStyleLbl="fgAccFollowNode1" presStyleIdx="0" presStyleCnt="3">
        <dgm:presLayoutVars>
          <dgm:bulletEnabled val="1"/>
        </dgm:presLayoutVars>
      </dgm:prSet>
      <dgm:spPr/>
      <dgm:t>
        <a:bodyPr/>
        <a:lstStyle/>
        <a:p>
          <a:endParaRPr lang="en-US"/>
        </a:p>
      </dgm:t>
    </dgm:pt>
    <dgm:pt modelId="{955388A4-7CD6-4CEC-B0E9-AC802972F5AF}" type="pres">
      <dgm:prSet presAssocID="{F210FD0D-E8E3-4D3F-9C69-7CC9F57429C5}" presName="FourConn_2-3" presStyleLbl="fgAccFollowNode1" presStyleIdx="1" presStyleCnt="3">
        <dgm:presLayoutVars>
          <dgm:bulletEnabled val="1"/>
        </dgm:presLayoutVars>
      </dgm:prSet>
      <dgm:spPr/>
      <dgm:t>
        <a:bodyPr/>
        <a:lstStyle/>
        <a:p>
          <a:endParaRPr lang="en-US"/>
        </a:p>
      </dgm:t>
    </dgm:pt>
    <dgm:pt modelId="{04F525EE-D624-4CE6-8E5C-B2296F72A491}" type="pres">
      <dgm:prSet presAssocID="{F210FD0D-E8E3-4D3F-9C69-7CC9F57429C5}" presName="FourConn_3-4" presStyleLbl="fgAccFollowNode1" presStyleIdx="2" presStyleCnt="3">
        <dgm:presLayoutVars>
          <dgm:bulletEnabled val="1"/>
        </dgm:presLayoutVars>
      </dgm:prSet>
      <dgm:spPr/>
      <dgm:t>
        <a:bodyPr/>
        <a:lstStyle/>
        <a:p>
          <a:endParaRPr lang="en-US"/>
        </a:p>
      </dgm:t>
    </dgm:pt>
    <dgm:pt modelId="{77E2BF83-FE45-490C-B33C-0E3BCB431FE4}" type="pres">
      <dgm:prSet presAssocID="{F210FD0D-E8E3-4D3F-9C69-7CC9F57429C5}" presName="FourNodes_1_text" presStyleLbl="node1" presStyleIdx="3" presStyleCnt="4">
        <dgm:presLayoutVars>
          <dgm:bulletEnabled val="1"/>
        </dgm:presLayoutVars>
      </dgm:prSet>
      <dgm:spPr/>
      <dgm:t>
        <a:bodyPr/>
        <a:lstStyle/>
        <a:p>
          <a:endParaRPr lang="en-US"/>
        </a:p>
      </dgm:t>
    </dgm:pt>
    <dgm:pt modelId="{15CFFA83-B497-405A-B3BB-BCC1BC1D35E7}" type="pres">
      <dgm:prSet presAssocID="{F210FD0D-E8E3-4D3F-9C69-7CC9F57429C5}" presName="FourNodes_2_text" presStyleLbl="node1" presStyleIdx="3" presStyleCnt="4">
        <dgm:presLayoutVars>
          <dgm:bulletEnabled val="1"/>
        </dgm:presLayoutVars>
      </dgm:prSet>
      <dgm:spPr/>
      <dgm:t>
        <a:bodyPr/>
        <a:lstStyle/>
        <a:p>
          <a:endParaRPr lang="en-US"/>
        </a:p>
      </dgm:t>
    </dgm:pt>
    <dgm:pt modelId="{AB7A7060-7C35-4F59-A7D4-2E8544665106}" type="pres">
      <dgm:prSet presAssocID="{F210FD0D-E8E3-4D3F-9C69-7CC9F57429C5}" presName="FourNodes_3_text" presStyleLbl="node1" presStyleIdx="3" presStyleCnt="4">
        <dgm:presLayoutVars>
          <dgm:bulletEnabled val="1"/>
        </dgm:presLayoutVars>
      </dgm:prSet>
      <dgm:spPr/>
      <dgm:t>
        <a:bodyPr/>
        <a:lstStyle/>
        <a:p>
          <a:endParaRPr lang="en-US"/>
        </a:p>
      </dgm:t>
    </dgm:pt>
    <dgm:pt modelId="{A45AB9BB-297D-46FB-BA26-5BA6D19B1D40}" type="pres">
      <dgm:prSet presAssocID="{F210FD0D-E8E3-4D3F-9C69-7CC9F57429C5}" presName="FourNodes_4_text" presStyleLbl="node1" presStyleIdx="3" presStyleCnt="4">
        <dgm:presLayoutVars>
          <dgm:bulletEnabled val="1"/>
        </dgm:presLayoutVars>
      </dgm:prSet>
      <dgm:spPr/>
      <dgm:t>
        <a:bodyPr/>
        <a:lstStyle/>
        <a:p>
          <a:endParaRPr lang="en-US"/>
        </a:p>
      </dgm:t>
    </dgm:pt>
  </dgm:ptLst>
  <dgm:cxnLst>
    <dgm:cxn modelId="{BE763AA1-7234-4364-85EB-8F6EA769F8AB}" type="presOf" srcId="{A1D80EDC-13EC-4EF8-97EE-DBE81B2CD79E}" destId="{04F525EE-D624-4CE6-8E5C-B2296F72A491}" srcOrd="0" destOrd="0" presId="urn:microsoft.com/office/officeart/2005/8/layout/vProcess5"/>
    <dgm:cxn modelId="{DB5F8872-4B6F-4757-97A9-E6207C2EC84D}" type="presOf" srcId="{D340D789-1003-45EA-805F-34BE5AA33D14}" destId="{E6C91345-D8DD-4F21-A0B4-344C2ECA5EEB}" srcOrd="0" destOrd="0" presId="urn:microsoft.com/office/officeart/2005/8/layout/vProcess5"/>
    <dgm:cxn modelId="{816C432C-A90D-4F47-9640-2AB9FCB7289D}" type="presOf" srcId="{F210FD0D-E8E3-4D3F-9C69-7CC9F57429C5}" destId="{CF236846-6B70-4A2B-84E8-7A267EAC11E4}" srcOrd="0" destOrd="0" presId="urn:microsoft.com/office/officeart/2005/8/layout/vProcess5"/>
    <dgm:cxn modelId="{4C423C00-550F-477B-8EDE-AE5C687900E2}" type="presOf" srcId="{D340D789-1003-45EA-805F-34BE5AA33D14}" destId="{15CFFA83-B497-405A-B3BB-BCC1BC1D35E7}" srcOrd="1" destOrd="0" presId="urn:microsoft.com/office/officeart/2005/8/layout/vProcess5"/>
    <dgm:cxn modelId="{AD814135-365F-4EAB-8F03-99B321291BCF}" srcId="{F210FD0D-E8E3-4D3F-9C69-7CC9F57429C5}" destId="{D340D789-1003-45EA-805F-34BE5AA33D14}" srcOrd="1" destOrd="0" parTransId="{CB4C51ED-FEA0-42F6-A2C9-E425CC19A810}" sibTransId="{23798F7C-0F4D-4960-BF2A-BB688CD343D8}"/>
    <dgm:cxn modelId="{7806EB92-5DC3-4FBC-9E6B-4861F3C28D45}" srcId="{F210FD0D-E8E3-4D3F-9C69-7CC9F57429C5}" destId="{C8F5D445-D9BE-4BBE-9DFA-08375E9F13EA}" srcOrd="0" destOrd="0" parTransId="{2F5D24AC-9D00-4F52-9CE2-C8D075EE646C}" sibTransId="{F7A88667-EEEF-46BE-BFB2-F8961C6E1DBF}"/>
    <dgm:cxn modelId="{8BC380B0-926B-48FE-BD4D-DAC6DFC12405}" type="presOf" srcId="{7772AB0F-E974-458B-9B55-EAE0C317BB15}" destId="{A45AB9BB-297D-46FB-BA26-5BA6D19B1D40}" srcOrd="1" destOrd="0" presId="urn:microsoft.com/office/officeart/2005/8/layout/vProcess5"/>
    <dgm:cxn modelId="{CE82B4F6-47F2-4200-A41C-D09D27E48E99}" type="presOf" srcId="{7772AB0F-E974-458B-9B55-EAE0C317BB15}" destId="{F40035C7-2251-4FF8-BCCA-DF2031739C85}" srcOrd="0" destOrd="0" presId="urn:microsoft.com/office/officeart/2005/8/layout/vProcess5"/>
    <dgm:cxn modelId="{81D2C2EA-66D6-4ADA-BD37-89A62A73F476}" type="presOf" srcId="{F7A88667-EEEF-46BE-BFB2-F8961C6E1DBF}" destId="{98674F95-48B4-4545-8015-233AE9BEE197}" srcOrd="0" destOrd="0" presId="urn:microsoft.com/office/officeart/2005/8/layout/vProcess5"/>
    <dgm:cxn modelId="{F758EA91-93A7-4956-BEA4-866A0896BA0A}" type="presOf" srcId="{C8F5D445-D9BE-4BBE-9DFA-08375E9F13EA}" destId="{77E2BF83-FE45-490C-B33C-0E3BCB431FE4}" srcOrd="1" destOrd="0" presId="urn:microsoft.com/office/officeart/2005/8/layout/vProcess5"/>
    <dgm:cxn modelId="{A756E806-3E17-4955-A22F-131E757342B3}" type="presOf" srcId="{C8F5D445-D9BE-4BBE-9DFA-08375E9F13EA}" destId="{962489DB-1D6B-4597-8AB7-565B7066D103}" srcOrd="0" destOrd="0" presId="urn:microsoft.com/office/officeart/2005/8/layout/vProcess5"/>
    <dgm:cxn modelId="{70E5C539-8739-4F80-84A8-9B2A281D1CAB}" type="presOf" srcId="{C884CFD1-A2AE-46DD-933F-409FF8E3CDE6}" destId="{AB7A7060-7C35-4F59-A7D4-2E8544665106}" srcOrd="1" destOrd="0" presId="urn:microsoft.com/office/officeart/2005/8/layout/vProcess5"/>
    <dgm:cxn modelId="{58F7DB66-1B9F-46EA-A9F6-3ED1D5151C9F}" srcId="{F210FD0D-E8E3-4D3F-9C69-7CC9F57429C5}" destId="{C884CFD1-A2AE-46DD-933F-409FF8E3CDE6}" srcOrd="2" destOrd="0" parTransId="{3DB0E07F-B677-46A2-8546-BEFBF576C9E9}" sibTransId="{A1D80EDC-13EC-4EF8-97EE-DBE81B2CD79E}"/>
    <dgm:cxn modelId="{7E490E2D-2578-41FF-92C2-20CF29558EA3}" type="presOf" srcId="{23798F7C-0F4D-4960-BF2A-BB688CD343D8}" destId="{955388A4-7CD6-4CEC-B0E9-AC802972F5AF}" srcOrd="0" destOrd="0" presId="urn:microsoft.com/office/officeart/2005/8/layout/vProcess5"/>
    <dgm:cxn modelId="{DAED6B6F-E457-424A-AB60-B0C4DF1B3F3D}" srcId="{F210FD0D-E8E3-4D3F-9C69-7CC9F57429C5}" destId="{7772AB0F-E974-458B-9B55-EAE0C317BB15}" srcOrd="3" destOrd="0" parTransId="{18815F2A-ECC7-4B75-9C42-B1DCEC0C56FD}" sibTransId="{B4821D1B-6FEC-42B6-B095-B9086BB917AD}"/>
    <dgm:cxn modelId="{E819E32C-E8A6-41CE-BCC2-3BE1C6158E0D}" type="presOf" srcId="{C884CFD1-A2AE-46DD-933F-409FF8E3CDE6}" destId="{6EF0E736-82E9-4B1F-9469-D5683B5AF60C}" srcOrd="0" destOrd="0" presId="urn:microsoft.com/office/officeart/2005/8/layout/vProcess5"/>
    <dgm:cxn modelId="{570B2F90-6F2D-439E-9746-587AECC743AB}" type="presParOf" srcId="{CF236846-6B70-4A2B-84E8-7A267EAC11E4}" destId="{E49800AC-4E35-41BD-8C1E-2F09666B6777}" srcOrd="0" destOrd="0" presId="urn:microsoft.com/office/officeart/2005/8/layout/vProcess5"/>
    <dgm:cxn modelId="{10584335-0490-4784-BC76-43FBF6CB9967}" type="presParOf" srcId="{CF236846-6B70-4A2B-84E8-7A267EAC11E4}" destId="{962489DB-1D6B-4597-8AB7-565B7066D103}" srcOrd="1" destOrd="0" presId="urn:microsoft.com/office/officeart/2005/8/layout/vProcess5"/>
    <dgm:cxn modelId="{0063C254-75F2-41B3-85F8-82B9ABF6D387}" type="presParOf" srcId="{CF236846-6B70-4A2B-84E8-7A267EAC11E4}" destId="{E6C91345-D8DD-4F21-A0B4-344C2ECA5EEB}" srcOrd="2" destOrd="0" presId="urn:microsoft.com/office/officeart/2005/8/layout/vProcess5"/>
    <dgm:cxn modelId="{E5CC6799-1025-4368-83DE-52FD89A4CD17}" type="presParOf" srcId="{CF236846-6B70-4A2B-84E8-7A267EAC11E4}" destId="{6EF0E736-82E9-4B1F-9469-D5683B5AF60C}" srcOrd="3" destOrd="0" presId="urn:microsoft.com/office/officeart/2005/8/layout/vProcess5"/>
    <dgm:cxn modelId="{07448DE2-E09F-48E3-9531-83AE43A24323}" type="presParOf" srcId="{CF236846-6B70-4A2B-84E8-7A267EAC11E4}" destId="{F40035C7-2251-4FF8-BCCA-DF2031739C85}" srcOrd="4" destOrd="0" presId="urn:microsoft.com/office/officeart/2005/8/layout/vProcess5"/>
    <dgm:cxn modelId="{E01E579A-E0B3-4B1D-9C37-DB9082E26490}" type="presParOf" srcId="{CF236846-6B70-4A2B-84E8-7A267EAC11E4}" destId="{98674F95-48B4-4545-8015-233AE9BEE197}" srcOrd="5" destOrd="0" presId="urn:microsoft.com/office/officeart/2005/8/layout/vProcess5"/>
    <dgm:cxn modelId="{659E3A11-FA59-4531-A0F3-CA71D2029257}" type="presParOf" srcId="{CF236846-6B70-4A2B-84E8-7A267EAC11E4}" destId="{955388A4-7CD6-4CEC-B0E9-AC802972F5AF}" srcOrd="6" destOrd="0" presId="urn:microsoft.com/office/officeart/2005/8/layout/vProcess5"/>
    <dgm:cxn modelId="{47CAF478-5D6D-458B-9096-687219680FE8}" type="presParOf" srcId="{CF236846-6B70-4A2B-84E8-7A267EAC11E4}" destId="{04F525EE-D624-4CE6-8E5C-B2296F72A491}" srcOrd="7" destOrd="0" presId="urn:microsoft.com/office/officeart/2005/8/layout/vProcess5"/>
    <dgm:cxn modelId="{20C8997A-8FEA-48D4-9230-29331BAF8BA3}" type="presParOf" srcId="{CF236846-6B70-4A2B-84E8-7A267EAC11E4}" destId="{77E2BF83-FE45-490C-B33C-0E3BCB431FE4}" srcOrd="8" destOrd="0" presId="urn:microsoft.com/office/officeart/2005/8/layout/vProcess5"/>
    <dgm:cxn modelId="{75709461-078C-4810-82DC-76D4B2A3A39F}" type="presParOf" srcId="{CF236846-6B70-4A2B-84E8-7A267EAC11E4}" destId="{15CFFA83-B497-405A-B3BB-BCC1BC1D35E7}" srcOrd="9" destOrd="0" presId="urn:microsoft.com/office/officeart/2005/8/layout/vProcess5"/>
    <dgm:cxn modelId="{913C54EA-896E-4577-A2E6-29CF099D1F5F}" type="presParOf" srcId="{CF236846-6B70-4A2B-84E8-7A267EAC11E4}" destId="{AB7A7060-7C35-4F59-A7D4-2E8544665106}" srcOrd="10" destOrd="0" presId="urn:microsoft.com/office/officeart/2005/8/layout/vProcess5"/>
    <dgm:cxn modelId="{8D66D74F-EA1D-426D-8C16-DE43A8AE0281}" type="presParOf" srcId="{CF236846-6B70-4A2B-84E8-7A267EAC11E4}" destId="{A45AB9BB-297D-46FB-BA26-5BA6D19B1D40}" srcOrd="11" destOrd="0" presId="urn:microsoft.com/office/officeart/2005/8/layout/vProcess5"/>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6D91307-59A0-47D5-A4F1-EFA4403E0A8F}"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CB612EB7-29D9-4F24-954D-4269F6674F09}">
      <dgm:prSet/>
      <dgm:spPr/>
      <dgm:t>
        <a:bodyPr/>
        <a:lstStyle/>
        <a:p>
          <a:r>
            <a:rPr lang="en-US" b="1" dirty="0" smtClean="0"/>
            <a:t>Adult: 2105 CENTS per zone</a:t>
          </a:r>
          <a:endParaRPr lang="en-US" dirty="0"/>
        </a:p>
      </dgm:t>
    </dgm:pt>
    <dgm:pt modelId="{9DBCB1F2-2B27-44C5-8020-357C6B316614}" type="parTrans" cxnId="{C768693C-159C-41B2-BEC8-787E4F82EA51}">
      <dgm:prSet/>
      <dgm:spPr/>
      <dgm:t>
        <a:bodyPr/>
        <a:lstStyle/>
        <a:p>
          <a:endParaRPr lang="en-US"/>
        </a:p>
      </dgm:t>
    </dgm:pt>
    <dgm:pt modelId="{62F2054C-6C5D-46D4-A254-20E49E82233C}" type="sibTrans" cxnId="{C768693C-159C-41B2-BEC8-787E4F82EA51}">
      <dgm:prSet/>
      <dgm:spPr/>
      <dgm:t>
        <a:bodyPr/>
        <a:lstStyle/>
        <a:p>
          <a:endParaRPr lang="en-US"/>
        </a:p>
      </dgm:t>
    </dgm:pt>
    <dgm:pt modelId="{F9B889E0-9F37-48D2-9C7C-AC22F77D6C6D}">
      <dgm:prSet/>
      <dgm:spPr/>
      <dgm:t>
        <a:bodyPr/>
        <a:lstStyle/>
        <a:p>
          <a:r>
            <a:rPr lang="en-US" b="1" dirty="0" smtClean="0"/>
            <a:t>Child: 1410 CENTS per zone</a:t>
          </a:r>
          <a:endParaRPr lang="en-US" dirty="0"/>
        </a:p>
      </dgm:t>
    </dgm:pt>
    <dgm:pt modelId="{EB9B4829-4C94-4C2C-BD56-ABD18BF8AC7B}" type="parTrans" cxnId="{0FB57744-3466-4427-98BC-0BACA9902317}">
      <dgm:prSet/>
      <dgm:spPr/>
      <dgm:t>
        <a:bodyPr/>
        <a:lstStyle/>
        <a:p>
          <a:endParaRPr lang="en-US"/>
        </a:p>
      </dgm:t>
    </dgm:pt>
    <dgm:pt modelId="{CDBA73DB-1390-410A-BE99-9DDA14D53C53}" type="sibTrans" cxnId="{0FB57744-3466-4427-98BC-0BACA9902317}">
      <dgm:prSet/>
      <dgm:spPr/>
      <dgm:t>
        <a:bodyPr/>
        <a:lstStyle/>
        <a:p>
          <a:endParaRPr lang="en-US"/>
        </a:p>
      </dgm:t>
    </dgm:pt>
    <dgm:pt modelId="{231D869E-B286-42C9-86CC-8A783A73108B}">
      <dgm:prSet/>
      <dgm:spPr/>
      <dgm:t>
        <a:bodyPr/>
        <a:lstStyle/>
        <a:p>
          <a:r>
            <a:rPr lang="en-US" b="1" dirty="0" smtClean="0"/>
            <a:t>Senior: 1025 CENTS per zone</a:t>
          </a:r>
          <a:endParaRPr lang="en-US" dirty="0"/>
        </a:p>
      </dgm:t>
    </dgm:pt>
    <dgm:pt modelId="{0DBFA600-C082-4982-A496-DE7B025270D4}" type="parTrans" cxnId="{64FCF6BE-8C78-459A-A0E3-50377ED97ADE}">
      <dgm:prSet/>
      <dgm:spPr/>
      <dgm:t>
        <a:bodyPr/>
        <a:lstStyle/>
        <a:p>
          <a:endParaRPr lang="en-US"/>
        </a:p>
      </dgm:t>
    </dgm:pt>
    <dgm:pt modelId="{453B956A-36AE-4F11-BE85-18248D7E891E}" type="sibTrans" cxnId="{64FCF6BE-8C78-459A-A0E3-50377ED97ADE}">
      <dgm:prSet/>
      <dgm:spPr/>
      <dgm:t>
        <a:bodyPr/>
        <a:lstStyle/>
        <a:p>
          <a:endParaRPr lang="en-US"/>
        </a:p>
      </dgm:t>
    </dgm:pt>
    <dgm:pt modelId="{68A522B8-3D43-4162-8391-696178FBE6E9}" type="pres">
      <dgm:prSet presAssocID="{06D91307-59A0-47D5-A4F1-EFA4403E0A8F}" presName="root" presStyleCnt="0">
        <dgm:presLayoutVars>
          <dgm:dir/>
          <dgm:resizeHandles val="exact"/>
        </dgm:presLayoutVars>
      </dgm:prSet>
      <dgm:spPr/>
      <dgm:t>
        <a:bodyPr/>
        <a:lstStyle/>
        <a:p>
          <a:endParaRPr lang="en-US"/>
        </a:p>
      </dgm:t>
    </dgm:pt>
    <dgm:pt modelId="{0189F929-4205-4D4F-98AB-0F508A21B3E0}" type="pres">
      <dgm:prSet presAssocID="{CB612EB7-29D9-4F24-954D-4269F6674F09}" presName="compNode" presStyleCnt="0"/>
      <dgm:spPr/>
    </dgm:pt>
    <dgm:pt modelId="{48E12368-3E7A-4F4E-91DD-9F3BBBAD0767}" type="pres">
      <dgm:prSet presAssocID="{CB612EB7-29D9-4F24-954D-4269F6674F09}" presName="bgRect" presStyleLbl="bgShp" presStyleIdx="0" presStyleCnt="3"/>
      <dgm:spPr/>
    </dgm:pt>
    <dgm:pt modelId="{B58648EC-9850-4430-907E-00DD92801680}" type="pres">
      <dgm:prSet presAssocID="{CB612EB7-29D9-4F24-954D-4269F6674F09}" presName="iconRect" presStyleLbl="node1" presStyleIdx="0" presStyleCnt="3"/>
      <dgm:spPr>
        <a:blipFill>
          <a:blip xmlns:r="http://schemas.openxmlformats.org/officeDocument/2006/relationships" r:embed="rId1">
            <a:extLst>
              <a:ext uri="{28A0092B-C50C-407E-A947-70E740481C1C}">
                <a14:useLocalDpi xmlns="" xmlns:a14="http://schemas.microsoft.com/office/drawing/2010/main" val="0"/>
              </a:ext>
              <a:ext uri="{96DAC541-7B7A-43D3-8B79-37D633B846F1}">
                <asvg:svgBlip xmlns="" xmlns:asvg="http://schemas.microsoft.com/office/drawing/2016/SVG/main" r:embed="rId2"/>
              </a:ext>
            </a:extLst>
          </a:blip>
          <a:stretch>
            <a:fillRect/>
          </a:stretch>
        </a:blipFill>
        <a:ln>
          <a:noFill/>
        </a:ln>
      </dgm:spPr>
      <dgm:extLst>
        <a:ext uri="{E40237B7-FDA0-4F09-8148-C483321AD2D9}">
          <dgm14:cNvPr xmlns="" xmlns:dgm14="http://schemas.microsoft.com/office/drawing/2010/diagram" id="0" name="" descr="Castle scene"/>
        </a:ext>
      </dgm:extLst>
    </dgm:pt>
    <dgm:pt modelId="{38055BFC-12C0-4C6A-A5E4-D24028B16CD8}" type="pres">
      <dgm:prSet presAssocID="{CB612EB7-29D9-4F24-954D-4269F6674F09}" presName="spaceRect" presStyleCnt="0"/>
      <dgm:spPr/>
    </dgm:pt>
    <dgm:pt modelId="{E2B158B7-F3C6-480E-8D95-39FF34110FA9}" type="pres">
      <dgm:prSet presAssocID="{CB612EB7-29D9-4F24-954D-4269F6674F09}" presName="parTx" presStyleLbl="revTx" presStyleIdx="0" presStyleCnt="3">
        <dgm:presLayoutVars>
          <dgm:chMax val="0"/>
          <dgm:chPref val="0"/>
        </dgm:presLayoutVars>
      </dgm:prSet>
      <dgm:spPr/>
      <dgm:t>
        <a:bodyPr/>
        <a:lstStyle/>
        <a:p>
          <a:endParaRPr lang="en-US"/>
        </a:p>
      </dgm:t>
    </dgm:pt>
    <dgm:pt modelId="{78746F6D-4AE7-452B-AE7A-DAAB4CAFCFD6}" type="pres">
      <dgm:prSet presAssocID="{62F2054C-6C5D-46D4-A254-20E49E82233C}" presName="sibTrans" presStyleCnt="0"/>
      <dgm:spPr/>
    </dgm:pt>
    <dgm:pt modelId="{C0CCDBF4-BB9D-4632-A281-A5FAB92AFB1E}" type="pres">
      <dgm:prSet presAssocID="{F9B889E0-9F37-48D2-9C7C-AC22F77D6C6D}" presName="compNode" presStyleCnt="0"/>
      <dgm:spPr/>
    </dgm:pt>
    <dgm:pt modelId="{15E0056C-5945-4565-A605-BB4A4ABE8857}" type="pres">
      <dgm:prSet presAssocID="{F9B889E0-9F37-48D2-9C7C-AC22F77D6C6D}" presName="bgRect" presStyleLbl="bgShp" presStyleIdx="1" presStyleCnt="3"/>
      <dgm:spPr/>
    </dgm:pt>
    <dgm:pt modelId="{C5FEDC07-F2D5-4718-8BC8-680256509DB6}" type="pres">
      <dgm:prSet presAssocID="{F9B889E0-9F37-48D2-9C7C-AC22F77D6C6D}" presName="iconRect" presStyleLbl="node1" presStyleIdx="1" presStyleCnt="3"/>
      <dgm:spPr>
        <a:blipFill>
          <a:blip xmlns:r="http://schemas.openxmlformats.org/officeDocument/2006/relationships" r:embed="rId3">
            <a:extLst>
              <a:ext uri="{28A0092B-C50C-407E-A947-70E740481C1C}">
                <a14:useLocalDpi xmlns="" xmlns:a14="http://schemas.microsoft.com/office/drawing/2010/main" val="0"/>
              </a:ext>
              <a:ext uri="{96DAC541-7B7A-43D3-8B79-37D633B846F1}">
                <asvg:svgBlip xmlns="" xmlns:asvg="http://schemas.microsoft.com/office/drawing/2016/SVG/main" r:embed="rId4"/>
              </a:ext>
            </a:extLst>
          </a:blip>
          <a:stretch>
            <a:fillRect/>
          </a:stretch>
        </a:blipFill>
        <a:ln>
          <a:noFill/>
        </a:ln>
      </dgm:spPr>
      <dgm:extLst>
        <a:ext uri="{E40237B7-FDA0-4F09-8148-C483321AD2D9}">
          <dgm14:cNvPr xmlns="" xmlns:dgm14="http://schemas.microsoft.com/office/drawing/2010/diagram" id="0" name="" descr="Crown"/>
        </a:ext>
      </dgm:extLst>
    </dgm:pt>
    <dgm:pt modelId="{3BFAA012-6BFC-4298-ACBC-1262C3B8F3E9}" type="pres">
      <dgm:prSet presAssocID="{F9B889E0-9F37-48D2-9C7C-AC22F77D6C6D}" presName="spaceRect" presStyleCnt="0"/>
      <dgm:spPr/>
    </dgm:pt>
    <dgm:pt modelId="{F3A7F779-2BE3-4F7C-97D8-D01BF124CB60}" type="pres">
      <dgm:prSet presAssocID="{F9B889E0-9F37-48D2-9C7C-AC22F77D6C6D}" presName="parTx" presStyleLbl="revTx" presStyleIdx="1" presStyleCnt="3">
        <dgm:presLayoutVars>
          <dgm:chMax val="0"/>
          <dgm:chPref val="0"/>
        </dgm:presLayoutVars>
      </dgm:prSet>
      <dgm:spPr/>
      <dgm:t>
        <a:bodyPr/>
        <a:lstStyle/>
        <a:p>
          <a:endParaRPr lang="en-US"/>
        </a:p>
      </dgm:t>
    </dgm:pt>
    <dgm:pt modelId="{077F7C85-34FC-4F23-871D-6BD3463AD3E4}" type="pres">
      <dgm:prSet presAssocID="{CDBA73DB-1390-410A-BE99-9DDA14D53C53}" presName="sibTrans" presStyleCnt="0"/>
      <dgm:spPr/>
    </dgm:pt>
    <dgm:pt modelId="{713BED45-AEAF-467C-AC28-8859E1292B39}" type="pres">
      <dgm:prSet presAssocID="{231D869E-B286-42C9-86CC-8A783A73108B}" presName="compNode" presStyleCnt="0"/>
      <dgm:spPr/>
    </dgm:pt>
    <dgm:pt modelId="{AC25B57F-D4C0-4550-88CA-E51D038B0066}" type="pres">
      <dgm:prSet presAssocID="{231D869E-B286-42C9-86CC-8A783A73108B}" presName="bgRect" presStyleLbl="bgShp" presStyleIdx="2" presStyleCnt="3"/>
      <dgm:spPr/>
    </dgm:pt>
    <dgm:pt modelId="{B8E9F13A-5AB5-43A1-8A9B-35D65EE1DC38}" type="pres">
      <dgm:prSet presAssocID="{231D869E-B286-42C9-86CC-8A783A73108B}" presName="iconRect" presStyleLbl="node1" presStyleIdx="2" presStyleCnt="3"/>
      <dgm:spPr>
        <a:blipFill>
          <a:blip xmlns:r="http://schemas.openxmlformats.org/officeDocument/2006/relationships" r:embed="rId5">
            <a:extLst>
              <a:ext uri="{28A0092B-C50C-407E-A947-70E740481C1C}">
                <a14:useLocalDpi xmlns="" xmlns:a14="http://schemas.microsoft.com/office/drawing/2010/main" val="0"/>
              </a:ext>
              <a:ext uri="{96DAC541-7B7A-43D3-8B79-37D633B846F1}">
                <asvg:svgBlip xmlns="" xmlns:asvg="http://schemas.microsoft.com/office/drawing/2016/SVG/main" r:embed="rId6"/>
              </a:ext>
            </a:extLst>
          </a:blip>
          <a:stretch>
            <a:fillRect/>
          </a:stretch>
        </a:blipFill>
        <a:ln>
          <a:noFill/>
        </a:ln>
      </dgm:spPr>
      <dgm:extLst>
        <a:ext uri="{E40237B7-FDA0-4F09-8148-C483321AD2D9}">
          <dgm14:cNvPr xmlns="" xmlns:dgm14="http://schemas.microsoft.com/office/drawing/2010/diagram" id="0" name="" descr="Captain"/>
        </a:ext>
      </dgm:extLst>
    </dgm:pt>
    <dgm:pt modelId="{0AFCB405-9C7B-4342-BAEB-33910D60F438}" type="pres">
      <dgm:prSet presAssocID="{231D869E-B286-42C9-86CC-8A783A73108B}" presName="spaceRect" presStyleCnt="0"/>
      <dgm:spPr/>
    </dgm:pt>
    <dgm:pt modelId="{73F6B3EE-83C2-423B-810A-1BD82FABAC30}" type="pres">
      <dgm:prSet presAssocID="{231D869E-B286-42C9-86CC-8A783A73108B}" presName="parTx" presStyleLbl="revTx" presStyleIdx="2" presStyleCnt="3">
        <dgm:presLayoutVars>
          <dgm:chMax val="0"/>
          <dgm:chPref val="0"/>
        </dgm:presLayoutVars>
      </dgm:prSet>
      <dgm:spPr/>
      <dgm:t>
        <a:bodyPr/>
        <a:lstStyle/>
        <a:p>
          <a:endParaRPr lang="en-US"/>
        </a:p>
      </dgm:t>
    </dgm:pt>
  </dgm:ptLst>
  <dgm:cxnLst>
    <dgm:cxn modelId="{192BCC38-FEBA-436D-91DC-9C5D2F6DE17E}" type="presOf" srcId="{F9B889E0-9F37-48D2-9C7C-AC22F77D6C6D}" destId="{F3A7F779-2BE3-4F7C-97D8-D01BF124CB60}" srcOrd="0" destOrd="0" presId="urn:microsoft.com/office/officeart/2018/2/layout/IconVerticalSolidList"/>
    <dgm:cxn modelId="{02FC67CC-2B67-46A2-AB7A-9B94CDFA12A5}" type="presOf" srcId="{231D869E-B286-42C9-86CC-8A783A73108B}" destId="{73F6B3EE-83C2-423B-810A-1BD82FABAC30}" srcOrd="0" destOrd="0" presId="urn:microsoft.com/office/officeart/2018/2/layout/IconVerticalSolidList"/>
    <dgm:cxn modelId="{B25DEC49-EE78-4A4A-B7F9-4D7E2F9DD01C}" type="presOf" srcId="{CB612EB7-29D9-4F24-954D-4269F6674F09}" destId="{E2B158B7-F3C6-480E-8D95-39FF34110FA9}" srcOrd="0" destOrd="0" presId="urn:microsoft.com/office/officeart/2018/2/layout/IconVerticalSolidList"/>
    <dgm:cxn modelId="{64FCF6BE-8C78-459A-A0E3-50377ED97ADE}" srcId="{06D91307-59A0-47D5-A4F1-EFA4403E0A8F}" destId="{231D869E-B286-42C9-86CC-8A783A73108B}" srcOrd="2" destOrd="0" parTransId="{0DBFA600-C082-4982-A496-DE7B025270D4}" sibTransId="{453B956A-36AE-4F11-BE85-18248D7E891E}"/>
    <dgm:cxn modelId="{C768693C-159C-41B2-BEC8-787E4F82EA51}" srcId="{06D91307-59A0-47D5-A4F1-EFA4403E0A8F}" destId="{CB612EB7-29D9-4F24-954D-4269F6674F09}" srcOrd="0" destOrd="0" parTransId="{9DBCB1F2-2B27-44C5-8020-357C6B316614}" sibTransId="{62F2054C-6C5D-46D4-A254-20E49E82233C}"/>
    <dgm:cxn modelId="{0FB57744-3466-4427-98BC-0BACA9902317}" srcId="{06D91307-59A0-47D5-A4F1-EFA4403E0A8F}" destId="{F9B889E0-9F37-48D2-9C7C-AC22F77D6C6D}" srcOrd="1" destOrd="0" parTransId="{EB9B4829-4C94-4C2C-BD56-ABD18BF8AC7B}" sibTransId="{CDBA73DB-1390-410A-BE99-9DDA14D53C53}"/>
    <dgm:cxn modelId="{DEA9E6A6-BDC3-4BE0-A04F-C18176868D78}" type="presOf" srcId="{06D91307-59A0-47D5-A4F1-EFA4403E0A8F}" destId="{68A522B8-3D43-4162-8391-696178FBE6E9}" srcOrd="0" destOrd="0" presId="urn:microsoft.com/office/officeart/2018/2/layout/IconVerticalSolidList"/>
    <dgm:cxn modelId="{F04AE2AC-847A-4457-B646-89E6762FF2C6}" type="presParOf" srcId="{68A522B8-3D43-4162-8391-696178FBE6E9}" destId="{0189F929-4205-4D4F-98AB-0F508A21B3E0}" srcOrd="0" destOrd="0" presId="urn:microsoft.com/office/officeart/2018/2/layout/IconVerticalSolidList"/>
    <dgm:cxn modelId="{431436A3-1133-4B9C-979E-6E0D85215F59}" type="presParOf" srcId="{0189F929-4205-4D4F-98AB-0F508A21B3E0}" destId="{48E12368-3E7A-4F4E-91DD-9F3BBBAD0767}" srcOrd="0" destOrd="0" presId="urn:microsoft.com/office/officeart/2018/2/layout/IconVerticalSolidList"/>
    <dgm:cxn modelId="{D20C3F00-744B-40FD-B636-26C9F9B21D8F}" type="presParOf" srcId="{0189F929-4205-4D4F-98AB-0F508A21B3E0}" destId="{B58648EC-9850-4430-907E-00DD92801680}" srcOrd="1" destOrd="0" presId="urn:microsoft.com/office/officeart/2018/2/layout/IconVerticalSolidList"/>
    <dgm:cxn modelId="{BA99D3FC-A40A-4EC4-9CE8-4CEEA6F5194D}" type="presParOf" srcId="{0189F929-4205-4D4F-98AB-0F508A21B3E0}" destId="{38055BFC-12C0-4C6A-A5E4-D24028B16CD8}" srcOrd="2" destOrd="0" presId="urn:microsoft.com/office/officeart/2018/2/layout/IconVerticalSolidList"/>
    <dgm:cxn modelId="{283D74BE-9708-44E9-AF24-1421E17C7A04}" type="presParOf" srcId="{0189F929-4205-4D4F-98AB-0F508A21B3E0}" destId="{E2B158B7-F3C6-480E-8D95-39FF34110FA9}" srcOrd="3" destOrd="0" presId="urn:microsoft.com/office/officeart/2018/2/layout/IconVerticalSolidList"/>
    <dgm:cxn modelId="{18B7A0DC-9E48-4A04-84B5-0312E27A8137}" type="presParOf" srcId="{68A522B8-3D43-4162-8391-696178FBE6E9}" destId="{78746F6D-4AE7-452B-AE7A-DAAB4CAFCFD6}" srcOrd="1" destOrd="0" presId="urn:microsoft.com/office/officeart/2018/2/layout/IconVerticalSolidList"/>
    <dgm:cxn modelId="{16B4B4C7-5BCB-4C07-A922-B2B1E6950006}" type="presParOf" srcId="{68A522B8-3D43-4162-8391-696178FBE6E9}" destId="{C0CCDBF4-BB9D-4632-A281-A5FAB92AFB1E}" srcOrd="2" destOrd="0" presId="urn:microsoft.com/office/officeart/2018/2/layout/IconVerticalSolidList"/>
    <dgm:cxn modelId="{B7E92F1F-825E-4D02-921E-16B257EC6DF9}" type="presParOf" srcId="{C0CCDBF4-BB9D-4632-A281-A5FAB92AFB1E}" destId="{15E0056C-5945-4565-A605-BB4A4ABE8857}" srcOrd="0" destOrd="0" presId="urn:microsoft.com/office/officeart/2018/2/layout/IconVerticalSolidList"/>
    <dgm:cxn modelId="{18A9CA11-00E5-45E8-98C1-870C5AA4A0D9}" type="presParOf" srcId="{C0CCDBF4-BB9D-4632-A281-A5FAB92AFB1E}" destId="{C5FEDC07-F2D5-4718-8BC8-680256509DB6}" srcOrd="1" destOrd="0" presId="urn:microsoft.com/office/officeart/2018/2/layout/IconVerticalSolidList"/>
    <dgm:cxn modelId="{6313E97C-38F1-49E2-852B-A9B5A63D259D}" type="presParOf" srcId="{C0CCDBF4-BB9D-4632-A281-A5FAB92AFB1E}" destId="{3BFAA012-6BFC-4298-ACBC-1262C3B8F3E9}" srcOrd="2" destOrd="0" presId="urn:microsoft.com/office/officeart/2018/2/layout/IconVerticalSolidList"/>
    <dgm:cxn modelId="{88D2095D-5CC3-477E-A5E8-56F550DB30CB}" type="presParOf" srcId="{C0CCDBF4-BB9D-4632-A281-A5FAB92AFB1E}" destId="{F3A7F779-2BE3-4F7C-97D8-D01BF124CB60}" srcOrd="3" destOrd="0" presId="urn:microsoft.com/office/officeart/2018/2/layout/IconVerticalSolidList"/>
    <dgm:cxn modelId="{A583DA8A-3A83-4394-95CA-2D7C8865201C}" type="presParOf" srcId="{68A522B8-3D43-4162-8391-696178FBE6E9}" destId="{077F7C85-34FC-4F23-871D-6BD3463AD3E4}" srcOrd="3" destOrd="0" presId="urn:microsoft.com/office/officeart/2018/2/layout/IconVerticalSolidList"/>
    <dgm:cxn modelId="{673B157A-DFA6-4E1E-8193-5CB88BEB0D99}" type="presParOf" srcId="{68A522B8-3D43-4162-8391-696178FBE6E9}" destId="{713BED45-AEAF-467C-AC28-8859E1292B39}" srcOrd="4" destOrd="0" presId="urn:microsoft.com/office/officeart/2018/2/layout/IconVerticalSolidList"/>
    <dgm:cxn modelId="{2829E1AC-700E-4EB9-81F3-DE19EBBD08AC}" type="presParOf" srcId="{713BED45-AEAF-467C-AC28-8859E1292B39}" destId="{AC25B57F-D4C0-4550-88CA-E51D038B0066}" srcOrd="0" destOrd="0" presId="urn:microsoft.com/office/officeart/2018/2/layout/IconVerticalSolidList"/>
    <dgm:cxn modelId="{0E2D7A39-0A5C-4191-AA5D-4117D20D60E5}" type="presParOf" srcId="{713BED45-AEAF-467C-AC28-8859E1292B39}" destId="{B8E9F13A-5AB5-43A1-8A9B-35D65EE1DC38}" srcOrd="1" destOrd="0" presId="urn:microsoft.com/office/officeart/2018/2/layout/IconVerticalSolidList"/>
    <dgm:cxn modelId="{EC95AA7F-65E9-432A-9CA5-803C44C2200A}" type="presParOf" srcId="{713BED45-AEAF-467C-AC28-8859E1292B39}" destId="{0AFCB405-9C7B-4342-BAEB-33910D60F438}" srcOrd="2" destOrd="0" presId="urn:microsoft.com/office/officeart/2018/2/layout/IconVerticalSolidList"/>
    <dgm:cxn modelId="{63AACE63-8827-4F4B-9E05-470225C4C2B2}" type="presParOf" srcId="{713BED45-AEAF-467C-AC28-8859E1292B39}" destId="{73F6B3EE-83C2-423B-810A-1BD82FABAC30}" srcOrd="3" destOrd="0" presId="urn:microsoft.com/office/officeart/2018/2/layout/IconVerticalSolidList"/>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DFEE841-5E4A-4EA7-B26D-C1507BF930D6}" type="doc">
      <dgm:prSet loTypeId="urn:microsoft.com/office/officeart/2005/8/layout/vProcess5" loCatId="process" qsTypeId="urn:microsoft.com/office/officeart/2005/8/quickstyle/simple4" qsCatId="simple" csTypeId="urn:microsoft.com/office/officeart/2005/8/colors/colorful1#1" csCatId="colorful" phldr="1"/>
      <dgm:spPr/>
      <dgm:t>
        <a:bodyPr/>
        <a:lstStyle/>
        <a:p>
          <a:endParaRPr lang="en-US"/>
        </a:p>
      </dgm:t>
    </dgm:pt>
    <dgm:pt modelId="{5D0D057E-6D1A-4BF8-8CDB-1AF6AD3F9307}">
      <dgm:prSet custT="1"/>
      <dgm:spPr/>
      <dgm:t>
        <a:bodyPr/>
        <a:lstStyle/>
        <a:p>
          <a:pPr algn="ctr"/>
          <a:r>
            <a:rPr lang="en-US" sz="2800" b="1" dirty="0" smtClean="0"/>
            <a:t>Stations Board: Displays zone and different stations</a:t>
          </a:r>
          <a:endParaRPr lang="en-US" sz="2800" b="1" dirty="0"/>
        </a:p>
      </dgm:t>
    </dgm:pt>
    <dgm:pt modelId="{71B2BF07-49CD-43DF-AB5E-EE02AA73937E}" type="parTrans" cxnId="{FCF2BF92-2F85-4A33-A97E-6EAFBC14F026}">
      <dgm:prSet/>
      <dgm:spPr/>
      <dgm:t>
        <a:bodyPr/>
        <a:lstStyle/>
        <a:p>
          <a:endParaRPr lang="en-US"/>
        </a:p>
      </dgm:t>
    </dgm:pt>
    <dgm:pt modelId="{9CFE183B-506A-4FF9-A2B4-A7849BFEA32B}" type="sibTrans" cxnId="{FCF2BF92-2F85-4A33-A97E-6EAFBC14F026}">
      <dgm:prSet/>
      <dgm:spPr/>
      <dgm:t>
        <a:bodyPr/>
        <a:lstStyle/>
        <a:p>
          <a:endParaRPr lang="en-US"/>
        </a:p>
      </dgm:t>
    </dgm:pt>
    <dgm:pt modelId="{A587A912-5617-4AB9-A455-7ADF430796F2}">
      <dgm:prSet custT="1"/>
      <dgm:spPr/>
      <dgm:t>
        <a:bodyPr/>
        <a:lstStyle/>
        <a:p>
          <a:pPr algn="ctr"/>
          <a:r>
            <a:rPr lang="en-US" sz="4000" b="1" dirty="0" smtClean="0"/>
            <a:t>Allows users to select start and destination zones</a:t>
          </a:r>
          <a:endParaRPr lang="en-US" sz="4000" b="1" dirty="0"/>
        </a:p>
      </dgm:t>
    </dgm:pt>
    <dgm:pt modelId="{D401075A-AB16-440A-B01E-91ABA90644DE}" type="parTrans" cxnId="{1FF7F4BB-21E8-4654-BC3A-542E34E78B0A}">
      <dgm:prSet/>
      <dgm:spPr/>
      <dgm:t>
        <a:bodyPr/>
        <a:lstStyle/>
        <a:p>
          <a:endParaRPr lang="en-US"/>
        </a:p>
      </dgm:t>
    </dgm:pt>
    <dgm:pt modelId="{962BF65C-F974-4AC9-9BA0-970E01BF1E29}" type="sibTrans" cxnId="{1FF7F4BB-21E8-4654-BC3A-542E34E78B0A}">
      <dgm:prSet/>
      <dgm:spPr/>
      <dgm:t>
        <a:bodyPr/>
        <a:lstStyle/>
        <a:p>
          <a:endParaRPr lang="en-US"/>
        </a:p>
      </dgm:t>
    </dgm:pt>
    <dgm:pt modelId="{10E4998A-D14A-4398-96A6-E5EAD62A9058}">
      <dgm:prSet/>
      <dgm:spPr/>
      <dgm:t>
        <a:bodyPr/>
        <a:lstStyle/>
        <a:p>
          <a:pPr algn="ctr"/>
          <a:r>
            <a:rPr lang="en-US" b="1" dirty="0" smtClean="0"/>
            <a:t>Records the details of all the </a:t>
          </a:r>
          <a:r>
            <a:rPr lang="en-US" b="1" dirty="0" err="1" smtClean="0"/>
            <a:t>passenegers</a:t>
          </a:r>
          <a:endParaRPr lang="en-US" b="1" dirty="0"/>
        </a:p>
      </dgm:t>
    </dgm:pt>
    <dgm:pt modelId="{5297FCEE-4EDD-4CD5-BCBD-6A20C2A1C2C6}" type="parTrans" cxnId="{A4716C3E-9A1C-43E4-8A0F-725547C670DA}">
      <dgm:prSet/>
      <dgm:spPr/>
      <dgm:t>
        <a:bodyPr/>
        <a:lstStyle/>
        <a:p>
          <a:endParaRPr lang="en-US"/>
        </a:p>
      </dgm:t>
    </dgm:pt>
    <dgm:pt modelId="{47B732D6-E81E-446B-BE65-DA83B24CF2EA}" type="sibTrans" cxnId="{A4716C3E-9A1C-43E4-8A0F-725547C670DA}">
      <dgm:prSet/>
      <dgm:spPr/>
      <dgm:t>
        <a:bodyPr/>
        <a:lstStyle/>
        <a:p>
          <a:endParaRPr lang="en-US"/>
        </a:p>
      </dgm:t>
    </dgm:pt>
    <dgm:pt modelId="{28EC1F14-94D3-48CF-9A89-91C90FE54570}" type="pres">
      <dgm:prSet presAssocID="{1DFEE841-5E4A-4EA7-B26D-C1507BF930D6}" presName="outerComposite" presStyleCnt="0">
        <dgm:presLayoutVars>
          <dgm:chMax val="5"/>
          <dgm:dir/>
          <dgm:resizeHandles val="exact"/>
        </dgm:presLayoutVars>
      </dgm:prSet>
      <dgm:spPr/>
      <dgm:t>
        <a:bodyPr/>
        <a:lstStyle/>
        <a:p>
          <a:endParaRPr lang="en-US"/>
        </a:p>
      </dgm:t>
    </dgm:pt>
    <dgm:pt modelId="{279ED4F3-9CB8-48BF-8ABD-2D593CF31C0A}" type="pres">
      <dgm:prSet presAssocID="{1DFEE841-5E4A-4EA7-B26D-C1507BF930D6}" presName="dummyMaxCanvas" presStyleCnt="0">
        <dgm:presLayoutVars/>
      </dgm:prSet>
      <dgm:spPr/>
    </dgm:pt>
    <dgm:pt modelId="{399DC5CE-D682-472C-B99D-5060774FC096}" type="pres">
      <dgm:prSet presAssocID="{1DFEE841-5E4A-4EA7-B26D-C1507BF930D6}" presName="ThreeNodes_1" presStyleLbl="node1" presStyleIdx="0" presStyleCnt="3" custLinFactNeighborX="-824" custLinFactNeighborY="1875">
        <dgm:presLayoutVars>
          <dgm:bulletEnabled val="1"/>
        </dgm:presLayoutVars>
      </dgm:prSet>
      <dgm:spPr/>
      <dgm:t>
        <a:bodyPr/>
        <a:lstStyle/>
        <a:p>
          <a:endParaRPr lang="en-US"/>
        </a:p>
      </dgm:t>
    </dgm:pt>
    <dgm:pt modelId="{CE17FCDD-6190-44C7-836C-B238C95C2709}" type="pres">
      <dgm:prSet presAssocID="{1DFEE841-5E4A-4EA7-B26D-C1507BF930D6}" presName="ThreeNodes_2" presStyleLbl="node1" presStyleIdx="1" presStyleCnt="3">
        <dgm:presLayoutVars>
          <dgm:bulletEnabled val="1"/>
        </dgm:presLayoutVars>
      </dgm:prSet>
      <dgm:spPr/>
      <dgm:t>
        <a:bodyPr/>
        <a:lstStyle/>
        <a:p>
          <a:endParaRPr lang="en-US"/>
        </a:p>
      </dgm:t>
    </dgm:pt>
    <dgm:pt modelId="{D8B42C24-43EA-4DC9-A978-74957C45F50A}" type="pres">
      <dgm:prSet presAssocID="{1DFEE841-5E4A-4EA7-B26D-C1507BF930D6}" presName="ThreeNodes_3" presStyleLbl="node1" presStyleIdx="2" presStyleCnt="3">
        <dgm:presLayoutVars>
          <dgm:bulletEnabled val="1"/>
        </dgm:presLayoutVars>
      </dgm:prSet>
      <dgm:spPr/>
      <dgm:t>
        <a:bodyPr/>
        <a:lstStyle/>
        <a:p>
          <a:endParaRPr lang="en-US"/>
        </a:p>
      </dgm:t>
    </dgm:pt>
    <dgm:pt modelId="{95249193-75AB-4D5F-9ED2-FC7DB7031CD3}" type="pres">
      <dgm:prSet presAssocID="{1DFEE841-5E4A-4EA7-B26D-C1507BF930D6}" presName="ThreeConn_1-2" presStyleLbl="fgAccFollowNode1" presStyleIdx="0" presStyleCnt="2">
        <dgm:presLayoutVars>
          <dgm:bulletEnabled val="1"/>
        </dgm:presLayoutVars>
      </dgm:prSet>
      <dgm:spPr/>
      <dgm:t>
        <a:bodyPr/>
        <a:lstStyle/>
        <a:p>
          <a:endParaRPr lang="en-US"/>
        </a:p>
      </dgm:t>
    </dgm:pt>
    <dgm:pt modelId="{2F35831A-1248-40BB-B633-B30144197249}" type="pres">
      <dgm:prSet presAssocID="{1DFEE841-5E4A-4EA7-B26D-C1507BF930D6}" presName="ThreeConn_2-3" presStyleLbl="fgAccFollowNode1" presStyleIdx="1" presStyleCnt="2">
        <dgm:presLayoutVars>
          <dgm:bulletEnabled val="1"/>
        </dgm:presLayoutVars>
      </dgm:prSet>
      <dgm:spPr/>
      <dgm:t>
        <a:bodyPr/>
        <a:lstStyle/>
        <a:p>
          <a:endParaRPr lang="en-US"/>
        </a:p>
      </dgm:t>
    </dgm:pt>
    <dgm:pt modelId="{3479C2AF-E18A-4991-9453-58C942A2AD4A}" type="pres">
      <dgm:prSet presAssocID="{1DFEE841-5E4A-4EA7-B26D-C1507BF930D6}" presName="ThreeNodes_1_text" presStyleLbl="node1" presStyleIdx="2" presStyleCnt="3">
        <dgm:presLayoutVars>
          <dgm:bulletEnabled val="1"/>
        </dgm:presLayoutVars>
      </dgm:prSet>
      <dgm:spPr/>
      <dgm:t>
        <a:bodyPr/>
        <a:lstStyle/>
        <a:p>
          <a:endParaRPr lang="en-US"/>
        </a:p>
      </dgm:t>
    </dgm:pt>
    <dgm:pt modelId="{5D3EE0F6-38C8-4641-B47C-13809AEF902B}" type="pres">
      <dgm:prSet presAssocID="{1DFEE841-5E4A-4EA7-B26D-C1507BF930D6}" presName="ThreeNodes_2_text" presStyleLbl="node1" presStyleIdx="2" presStyleCnt="3">
        <dgm:presLayoutVars>
          <dgm:bulletEnabled val="1"/>
        </dgm:presLayoutVars>
      </dgm:prSet>
      <dgm:spPr/>
      <dgm:t>
        <a:bodyPr/>
        <a:lstStyle/>
        <a:p>
          <a:endParaRPr lang="en-US"/>
        </a:p>
      </dgm:t>
    </dgm:pt>
    <dgm:pt modelId="{774CE0C1-6767-4433-84E0-B2D0DBBDAB7D}" type="pres">
      <dgm:prSet presAssocID="{1DFEE841-5E4A-4EA7-B26D-C1507BF930D6}" presName="ThreeNodes_3_text" presStyleLbl="node1" presStyleIdx="2" presStyleCnt="3">
        <dgm:presLayoutVars>
          <dgm:bulletEnabled val="1"/>
        </dgm:presLayoutVars>
      </dgm:prSet>
      <dgm:spPr/>
      <dgm:t>
        <a:bodyPr/>
        <a:lstStyle/>
        <a:p>
          <a:endParaRPr lang="en-US"/>
        </a:p>
      </dgm:t>
    </dgm:pt>
  </dgm:ptLst>
  <dgm:cxnLst>
    <dgm:cxn modelId="{1FF7F4BB-21E8-4654-BC3A-542E34E78B0A}" srcId="{1DFEE841-5E4A-4EA7-B26D-C1507BF930D6}" destId="{A587A912-5617-4AB9-A455-7ADF430796F2}" srcOrd="1" destOrd="0" parTransId="{D401075A-AB16-440A-B01E-91ABA90644DE}" sibTransId="{962BF65C-F974-4AC9-9BA0-970E01BF1E29}"/>
    <dgm:cxn modelId="{F7857723-8128-4ACD-BCE4-82507F6FC69A}" type="presOf" srcId="{962BF65C-F974-4AC9-9BA0-970E01BF1E29}" destId="{2F35831A-1248-40BB-B633-B30144197249}" srcOrd="0" destOrd="0" presId="urn:microsoft.com/office/officeart/2005/8/layout/vProcess5"/>
    <dgm:cxn modelId="{6C40AB73-9545-49D3-98DB-78C8FA66870A}" type="presOf" srcId="{10E4998A-D14A-4398-96A6-E5EAD62A9058}" destId="{D8B42C24-43EA-4DC9-A978-74957C45F50A}" srcOrd="0" destOrd="0" presId="urn:microsoft.com/office/officeart/2005/8/layout/vProcess5"/>
    <dgm:cxn modelId="{5D197C02-A9BB-462F-A635-D207CCCBD040}" type="presOf" srcId="{A587A912-5617-4AB9-A455-7ADF430796F2}" destId="{5D3EE0F6-38C8-4641-B47C-13809AEF902B}" srcOrd="1" destOrd="0" presId="urn:microsoft.com/office/officeart/2005/8/layout/vProcess5"/>
    <dgm:cxn modelId="{63440654-0EA2-46B0-BD19-A6D743699ACF}" type="presOf" srcId="{5D0D057E-6D1A-4BF8-8CDB-1AF6AD3F9307}" destId="{399DC5CE-D682-472C-B99D-5060774FC096}" srcOrd="0" destOrd="0" presId="urn:microsoft.com/office/officeart/2005/8/layout/vProcess5"/>
    <dgm:cxn modelId="{E6CA0C86-125A-473E-859F-10903A1933C4}" type="presOf" srcId="{9CFE183B-506A-4FF9-A2B4-A7849BFEA32B}" destId="{95249193-75AB-4D5F-9ED2-FC7DB7031CD3}" srcOrd="0" destOrd="0" presId="urn:microsoft.com/office/officeart/2005/8/layout/vProcess5"/>
    <dgm:cxn modelId="{A4716C3E-9A1C-43E4-8A0F-725547C670DA}" srcId="{1DFEE841-5E4A-4EA7-B26D-C1507BF930D6}" destId="{10E4998A-D14A-4398-96A6-E5EAD62A9058}" srcOrd="2" destOrd="0" parTransId="{5297FCEE-4EDD-4CD5-BCBD-6A20C2A1C2C6}" sibTransId="{47B732D6-E81E-446B-BE65-DA83B24CF2EA}"/>
    <dgm:cxn modelId="{0A1E53C1-25A9-4224-84A7-46FE0C850E61}" type="presOf" srcId="{1DFEE841-5E4A-4EA7-B26D-C1507BF930D6}" destId="{28EC1F14-94D3-48CF-9A89-91C90FE54570}" srcOrd="0" destOrd="0" presId="urn:microsoft.com/office/officeart/2005/8/layout/vProcess5"/>
    <dgm:cxn modelId="{FCF2BF92-2F85-4A33-A97E-6EAFBC14F026}" srcId="{1DFEE841-5E4A-4EA7-B26D-C1507BF930D6}" destId="{5D0D057E-6D1A-4BF8-8CDB-1AF6AD3F9307}" srcOrd="0" destOrd="0" parTransId="{71B2BF07-49CD-43DF-AB5E-EE02AA73937E}" sibTransId="{9CFE183B-506A-4FF9-A2B4-A7849BFEA32B}"/>
    <dgm:cxn modelId="{BB88D746-7D6C-444F-B2B0-C7C9B0F0C77D}" type="presOf" srcId="{5D0D057E-6D1A-4BF8-8CDB-1AF6AD3F9307}" destId="{3479C2AF-E18A-4991-9453-58C942A2AD4A}" srcOrd="1" destOrd="0" presId="urn:microsoft.com/office/officeart/2005/8/layout/vProcess5"/>
    <dgm:cxn modelId="{B86EFBD1-A0CD-4C7E-97BF-F202ADD50A0F}" type="presOf" srcId="{A587A912-5617-4AB9-A455-7ADF430796F2}" destId="{CE17FCDD-6190-44C7-836C-B238C95C2709}" srcOrd="0" destOrd="0" presId="urn:microsoft.com/office/officeart/2005/8/layout/vProcess5"/>
    <dgm:cxn modelId="{0A67C3AB-178D-4B03-AEE0-5675EFD4C26C}" type="presOf" srcId="{10E4998A-D14A-4398-96A6-E5EAD62A9058}" destId="{774CE0C1-6767-4433-84E0-B2D0DBBDAB7D}" srcOrd="1" destOrd="0" presId="urn:microsoft.com/office/officeart/2005/8/layout/vProcess5"/>
    <dgm:cxn modelId="{F51E5149-0096-4FB8-8FB4-69E3B79E15DE}" type="presParOf" srcId="{28EC1F14-94D3-48CF-9A89-91C90FE54570}" destId="{279ED4F3-9CB8-48BF-8ABD-2D593CF31C0A}" srcOrd="0" destOrd="0" presId="urn:microsoft.com/office/officeart/2005/8/layout/vProcess5"/>
    <dgm:cxn modelId="{BDBAEB96-A36A-4790-BAE4-EFBBA9C5CEF1}" type="presParOf" srcId="{28EC1F14-94D3-48CF-9A89-91C90FE54570}" destId="{399DC5CE-D682-472C-B99D-5060774FC096}" srcOrd="1" destOrd="0" presId="urn:microsoft.com/office/officeart/2005/8/layout/vProcess5"/>
    <dgm:cxn modelId="{E54834F9-47C9-4959-BA84-0D63EB958A12}" type="presParOf" srcId="{28EC1F14-94D3-48CF-9A89-91C90FE54570}" destId="{CE17FCDD-6190-44C7-836C-B238C95C2709}" srcOrd="2" destOrd="0" presId="urn:microsoft.com/office/officeart/2005/8/layout/vProcess5"/>
    <dgm:cxn modelId="{3525A14C-A7BD-49D9-A6B6-9EF37C4A6C74}" type="presParOf" srcId="{28EC1F14-94D3-48CF-9A89-91C90FE54570}" destId="{D8B42C24-43EA-4DC9-A978-74957C45F50A}" srcOrd="3" destOrd="0" presId="urn:microsoft.com/office/officeart/2005/8/layout/vProcess5"/>
    <dgm:cxn modelId="{222019E5-FBB9-413B-9EC4-DA71BC712190}" type="presParOf" srcId="{28EC1F14-94D3-48CF-9A89-91C90FE54570}" destId="{95249193-75AB-4D5F-9ED2-FC7DB7031CD3}" srcOrd="4" destOrd="0" presId="urn:microsoft.com/office/officeart/2005/8/layout/vProcess5"/>
    <dgm:cxn modelId="{20B51F07-A95D-45DE-95D6-2489720EF756}" type="presParOf" srcId="{28EC1F14-94D3-48CF-9A89-91C90FE54570}" destId="{2F35831A-1248-40BB-B633-B30144197249}" srcOrd="5" destOrd="0" presId="urn:microsoft.com/office/officeart/2005/8/layout/vProcess5"/>
    <dgm:cxn modelId="{89A70980-6F91-4B27-9BBF-9D62DE6D8E27}" type="presParOf" srcId="{28EC1F14-94D3-48CF-9A89-91C90FE54570}" destId="{3479C2AF-E18A-4991-9453-58C942A2AD4A}" srcOrd="6" destOrd="0" presId="urn:microsoft.com/office/officeart/2005/8/layout/vProcess5"/>
    <dgm:cxn modelId="{907BFD08-7745-42C9-BA7B-53B29AFA4BBB}" type="presParOf" srcId="{28EC1F14-94D3-48CF-9A89-91C90FE54570}" destId="{5D3EE0F6-38C8-4641-B47C-13809AEF902B}" srcOrd="7" destOrd="0" presId="urn:microsoft.com/office/officeart/2005/8/layout/vProcess5"/>
    <dgm:cxn modelId="{C0E62CE6-F79E-4481-BBBA-1EDC912EB7AE}" type="presParOf" srcId="{28EC1F14-94D3-48CF-9A89-91C90FE54570}" destId="{774CE0C1-6767-4433-84E0-B2D0DBBDAB7D}" srcOrd="8" destOrd="0" presId="urn:microsoft.com/office/officeart/2005/8/layout/vProcess5"/>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7EF39EB-6E44-4D04-B3AC-11D8BEF3A13D}" type="doc">
      <dgm:prSet loTypeId="urn:microsoft.com/office/officeart/2005/8/layout/hierarchy1" loCatId="hierarchy" qsTypeId="urn:microsoft.com/office/officeart/2005/8/quickstyle/simple4" qsCatId="simple" csTypeId="urn:microsoft.com/office/officeart/2005/8/colors/accent1_2" csCatId="accent1" phldr="1"/>
      <dgm:spPr/>
      <dgm:t>
        <a:bodyPr/>
        <a:lstStyle/>
        <a:p>
          <a:endParaRPr lang="en-US"/>
        </a:p>
      </dgm:t>
    </dgm:pt>
    <dgm:pt modelId="{E48FB099-EEFC-4245-807A-CC324FD3F599}">
      <dgm:prSet/>
      <dgm:spPr/>
      <dgm:t>
        <a:bodyPr/>
        <a:lstStyle/>
        <a:p>
          <a:r>
            <a:rPr lang="en-US" b="1" dirty="0" smtClean="0"/>
            <a:t>Main Menu Passenger Input Screen</a:t>
          </a:r>
        </a:p>
        <a:p>
          <a:r>
            <a:rPr lang="en-US" b="1" dirty="0" smtClean="0"/>
            <a:t>Voucher Display</a:t>
          </a:r>
          <a:endParaRPr lang="en-US" dirty="0"/>
        </a:p>
      </dgm:t>
    </dgm:pt>
    <dgm:pt modelId="{FDCB74E2-8305-4C4E-B923-AAB2CFC3A101}" type="parTrans" cxnId="{AF1E0AFA-7341-43E1-880E-10D03AD3803A}">
      <dgm:prSet/>
      <dgm:spPr/>
      <dgm:t>
        <a:bodyPr/>
        <a:lstStyle/>
        <a:p>
          <a:endParaRPr lang="en-US"/>
        </a:p>
      </dgm:t>
    </dgm:pt>
    <dgm:pt modelId="{13E7DEA7-7DFC-4988-BBF3-3BC3035AAD94}" type="sibTrans" cxnId="{AF1E0AFA-7341-43E1-880E-10D03AD3803A}">
      <dgm:prSet/>
      <dgm:spPr/>
      <dgm:t>
        <a:bodyPr/>
        <a:lstStyle/>
        <a:p>
          <a:endParaRPr lang="en-US"/>
        </a:p>
      </dgm:t>
    </dgm:pt>
    <dgm:pt modelId="{CBF7ECBB-38CA-4857-8F27-AC02A53CEA1E}" type="pres">
      <dgm:prSet presAssocID="{67EF39EB-6E44-4D04-B3AC-11D8BEF3A13D}" presName="hierChild1" presStyleCnt="0">
        <dgm:presLayoutVars>
          <dgm:chPref val="1"/>
          <dgm:dir/>
          <dgm:animOne val="branch"/>
          <dgm:animLvl val="lvl"/>
          <dgm:resizeHandles/>
        </dgm:presLayoutVars>
      </dgm:prSet>
      <dgm:spPr/>
      <dgm:t>
        <a:bodyPr/>
        <a:lstStyle/>
        <a:p>
          <a:endParaRPr lang="en-US"/>
        </a:p>
      </dgm:t>
    </dgm:pt>
    <dgm:pt modelId="{130D5DC2-C927-42F0-A142-DFC76A2D6F0D}" type="pres">
      <dgm:prSet presAssocID="{E48FB099-EEFC-4245-807A-CC324FD3F599}" presName="hierRoot1" presStyleCnt="0"/>
      <dgm:spPr/>
    </dgm:pt>
    <dgm:pt modelId="{58A124DF-466D-4C98-844F-35DBBABA4D1B}" type="pres">
      <dgm:prSet presAssocID="{E48FB099-EEFC-4245-807A-CC324FD3F599}" presName="composite" presStyleCnt="0"/>
      <dgm:spPr/>
    </dgm:pt>
    <dgm:pt modelId="{4EAACA04-7F3D-426E-94EF-0D5C4BB6430A}" type="pres">
      <dgm:prSet presAssocID="{E48FB099-EEFC-4245-807A-CC324FD3F599}" presName="background" presStyleLbl="node0" presStyleIdx="0" presStyleCnt="1"/>
      <dgm:spPr/>
    </dgm:pt>
    <dgm:pt modelId="{19C3FF9A-9745-4DF7-97DF-27FB98276818}" type="pres">
      <dgm:prSet presAssocID="{E48FB099-EEFC-4245-807A-CC324FD3F599}" presName="text" presStyleLbl="fgAcc0" presStyleIdx="0" presStyleCnt="1" custLinFactNeighborX="-26464" custLinFactNeighborY="-2953">
        <dgm:presLayoutVars>
          <dgm:chPref val="3"/>
        </dgm:presLayoutVars>
      </dgm:prSet>
      <dgm:spPr/>
      <dgm:t>
        <a:bodyPr/>
        <a:lstStyle/>
        <a:p>
          <a:endParaRPr lang="en-US"/>
        </a:p>
      </dgm:t>
    </dgm:pt>
    <dgm:pt modelId="{74C0EAAC-F1D2-4DCE-A660-0D8CCC0B17B5}" type="pres">
      <dgm:prSet presAssocID="{E48FB099-EEFC-4245-807A-CC324FD3F599}" presName="hierChild2" presStyleCnt="0"/>
      <dgm:spPr/>
    </dgm:pt>
  </dgm:ptLst>
  <dgm:cxnLst>
    <dgm:cxn modelId="{AF1E0AFA-7341-43E1-880E-10D03AD3803A}" srcId="{67EF39EB-6E44-4D04-B3AC-11D8BEF3A13D}" destId="{E48FB099-EEFC-4245-807A-CC324FD3F599}" srcOrd="0" destOrd="0" parTransId="{FDCB74E2-8305-4C4E-B923-AAB2CFC3A101}" sibTransId="{13E7DEA7-7DFC-4988-BBF3-3BC3035AAD94}"/>
    <dgm:cxn modelId="{EF09594A-26FF-4B27-87F8-8D08AA30BE3A}" type="presOf" srcId="{E48FB099-EEFC-4245-807A-CC324FD3F599}" destId="{19C3FF9A-9745-4DF7-97DF-27FB98276818}" srcOrd="0" destOrd="0" presId="urn:microsoft.com/office/officeart/2005/8/layout/hierarchy1"/>
    <dgm:cxn modelId="{3AF6F847-2C09-4FE4-8D41-D6AEC46425A7}" type="presOf" srcId="{67EF39EB-6E44-4D04-B3AC-11D8BEF3A13D}" destId="{CBF7ECBB-38CA-4857-8F27-AC02A53CEA1E}" srcOrd="0" destOrd="0" presId="urn:microsoft.com/office/officeart/2005/8/layout/hierarchy1"/>
    <dgm:cxn modelId="{F7DD5776-1354-4B08-B717-27CD560E3164}" type="presParOf" srcId="{CBF7ECBB-38CA-4857-8F27-AC02A53CEA1E}" destId="{130D5DC2-C927-42F0-A142-DFC76A2D6F0D}" srcOrd="0" destOrd="0" presId="urn:microsoft.com/office/officeart/2005/8/layout/hierarchy1"/>
    <dgm:cxn modelId="{3A331338-D18F-41B2-8105-E8DD466D288B}" type="presParOf" srcId="{130D5DC2-C927-42F0-A142-DFC76A2D6F0D}" destId="{58A124DF-466D-4C98-844F-35DBBABA4D1B}" srcOrd="0" destOrd="0" presId="urn:microsoft.com/office/officeart/2005/8/layout/hierarchy1"/>
    <dgm:cxn modelId="{3FEAC99E-4138-4E0D-9A18-744EE7A92837}" type="presParOf" srcId="{58A124DF-466D-4C98-844F-35DBBABA4D1B}" destId="{4EAACA04-7F3D-426E-94EF-0D5C4BB6430A}" srcOrd="0" destOrd="0" presId="urn:microsoft.com/office/officeart/2005/8/layout/hierarchy1"/>
    <dgm:cxn modelId="{3F2167E0-A482-404F-8989-B7E4BBA01C0A}" type="presParOf" srcId="{58A124DF-466D-4C98-844F-35DBBABA4D1B}" destId="{19C3FF9A-9745-4DF7-97DF-27FB98276818}" srcOrd="1" destOrd="0" presId="urn:microsoft.com/office/officeart/2005/8/layout/hierarchy1"/>
    <dgm:cxn modelId="{82FC84A8-7EC9-47CE-BEAE-035E6FCD95D9}" type="presParOf" srcId="{130D5DC2-C927-42F0-A142-DFC76A2D6F0D}" destId="{74C0EAAC-F1D2-4DCE-A660-0D8CCC0B17B5}" srcOrd="1" destOrd="0" presId="urn:microsoft.com/office/officeart/2005/8/layout/hierarchy1"/>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040B6C3-030A-4DC4-83BA-966644137FC4}" type="doc">
      <dgm:prSet loTypeId="urn:microsoft.com/office/officeart/2005/8/layout/list1" loCatId="list" qsTypeId="urn:microsoft.com/office/officeart/2005/8/quickstyle/3d5" qsCatId="3D" csTypeId="urn:microsoft.com/office/officeart/2005/8/colors/colorful5" csCatId="colorful" phldr="1"/>
      <dgm:spPr/>
      <dgm:t>
        <a:bodyPr/>
        <a:lstStyle/>
        <a:p>
          <a:endParaRPr lang="en-US"/>
        </a:p>
      </dgm:t>
    </dgm:pt>
    <dgm:pt modelId="{CFBCA1EF-F400-4E29-B650-C1F784C9EF1C}">
      <dgm:prSet phldrT="[Text]" custT="1"/>
      <dgm:spPr/>
      <dgm:t>
        <a:bodyPr/>
        <a:lstStyle/>
        <a:p>
          <a:r>
            <a:rPr lang="en-US" sz="1600" b="1" dirty="0" smtClean="0"/>
            <a:t>Improved Efficiency</a:t>
          </a:r>
          <a:endParaRPr lang="en-US" sz="1600" dirty="0"/>
        </a:p>
      </dgm:t>
    </dgm:pt>
    <dgm:pt modelId="{AD9227A4-1375-4F12-AE94-BCA813A73DF3}" type="parTrans" cxnId="{446E9FD9-8E14-4472-AA31-CBCBAA2F15CF}">
      <dgm:prSet/>
      <dgm:spPr/>
      <dgm:t>
        <a:bodyPr/>
        <a:lstStyle/>
        <a:p>
          <a:endParaRPr lang="en-US"/>
        </a:p>
      </dgm:t>
    </dgm:pt>
    <dgm:pt modelId="{0B92DB5C-607D-43C4-A884-B9B9154BBDEA}" type="sibTrans" cxnId="{446E9FD9-8E14-4472-AA31-CBCBAA2F15CF}">
      <dgm:prSet/>
      <dgm:spPr/>
      <dgm:t>
        <a:bodyPr/>
        <a:lstStyle/>
        <a:p>
          <a:endParaRPr lang="en-US"/>
        </a:p>
      </dgm:t>
    </dgm:pt>
    <dgm:pt modelId="{D6CB9AD6-68A9-42A8-B684-2A6BBC93E261}">
      <dgm:prSet phldrT="[Text]" custT="1"/>
      <dgm:spPr/>
      <dgm:t>
        <a:bodyPr/>
        <a:lstStyle/>
        <a:p>
          <a:r>
            <a:rPr lang="en-US" sz="1600" b="1" dirty="0" smtClean="0"/>
            <a:t>Fair and transparent pricing</a:t>
          </a:r>
          <a:endParaRPr lang="en-US" sz="1600" b="1" dirty="0"/>
        </a:p>
      </dgm:t>
    </dgm:pt>
    <dgm:pt modelId="{A3039EF0-B3C6-4024-A3EF-BA02CB7D96AC}" type="parTrans" cxnId="{93E8AEFC-BA70-461F-BAE5-F3E1F96A6018}">
      <dgm:prSet/>
      <dgm:spPr/>
      <dgm:t>
        <a:bodyPr/>
        <a:lstStyle/>
        <a:p>
          <a:endParaRPr lang="en-US"/>
        </a:p>
      </dgm:t>
    </dgm:pt>
    <dgm:pt modelId="{F0BAA88B-DA2F-4796-8802-6A40F56BBB7B}" type="sibTrans" cxnId="{93E8AEFC-BA70-461F-BAE5-F3E1F96A6018}">
      <dgm:prSet/>
      <dgm:spPr/>
      <dgm:t>
        <a:bodyPr/>
        <a:lstStyle/>
        <a:p>
          <a:endParaRPr lang="en-US"/>
        </a:p>
      </dgm:t>
    </dgm:pt>
    <dgm:pt modelId="{1A251F98-B3CC-4768-8FC7-AB1589A2AE89}">
      <dgm:prSet phldrT="[Text]" custT="1"/>
      <dgm:spPr/>
      <dgm:t>
        <a:bodyPr/>
        <a:lstStyle/>
        <a:p>
          <a:r>
            <a:rPr lang="en-US" sz="1600" b="1" dirty="0" smtClean="0"/>
            <a:t>Enhanced user experience</a:t>
          </a:r>
          <a:endParaRPr lang="en-US" sz="1600" b="1" dirty="0"/>
        </a:p>
      </dgm:t>
    </dgm:pt>
    <dgm:pt modelId="{41CCF07F-AAF9-428E-90F7-3E118DD06248}" type="parTrans" cxnId="{BD4B7C4F-AEE9-4A19-B8C3-41E84AFC3BBB}">
      <dgm:prSet/>
      <dgm:spPr/>
      <dgm:t>
        <a:bodyPr/>
        <a:lstStyle/>
        <a:p>
          <a:endParaRPr lang="en-US"/>
        </a:p>
      </dgm:t>
    </dgm:pt>
    <dgm:pt modelId="{E0D65083-8700-4496-B34A-E5C22C330C01}" type="sibTrans" cxnId="{BD4B7C4F-AEE9-4A19-B8C3-41E84AFC3BBB}">
      <dgm:prSet/>
      <dgm:spPr/>
      <dgm:t>
        <a:bodyPr/>
        <a:lstStyle/>
        <a:p>
          <a:endParaRPr lang="en-US"/>
        </a:p>
      </dgm:t>
    </dgm:pt>
    <dgm:pt modelId="{0E8290A0-D0A2-4235-B7D5-1E40AD92527F}" type="pres">
      <dgm:prSet presAssocID="{4040B6C3-030A-4DC4-83BA-966644137FC4}" presName="linear" presStyleCnt="0">
        <dgm:presLayoutVars>
          <dgm:dir/>
          <dgm:animLvl val="lvl"/>
          <dgm:resizeHandles val="exact"/>
        </dgm:presLayoutVars>
      </dgm:prSet>
      <dgm:spPr/>
      <dgm:t>
        <a:bodyPr/>
        <a:lstStyle/>
        <a:p>
          <a:endParaRPr lang="en-US"/>
        </a:p>
      </dgm:t>
    </dgm:pt>
    <dgm:pt modelId="{C7122080-6DB8-477D-AA5A-6BD66FB8303E}" type="pres">
      <dgm:prSet presAssocID="{CFBCA1EF-F400-4E29-B650-C1F784C9EF1C}" presName="parentLin" presStyleCnt="0"/>
      <dgm:spPr/>
    </dgm:pt>
    <dgm:pt modelId="{4BCC9E28-00B3-4A56-86D6-444A87426618}" type="pres">
      <dgm:prSet presAssocID="{CFBCA1EF-F400-4E29-B650-C1F784C9EF1C}" presName="parentLeftMargin" presStyleLbl="node1" presStyleIdx="0" presStyleCnt="3"/>
      <dgm:spPr/>
      <dgm:t>
        <a:bodyPr/>
        <a:lstStyle/>
        <a:p>
          <a:endParaRPr lang="en-US"/>
        </a:p>
      </dgm:t>
    </dgm:pt>
    <dgm:pt modelId="{6DA38EEF-623C-4978-8601-9EC17BC63E94}" type="pres">
      <dgm:prSet presAssocID="{CFBCA1EF-F400-4E29-B650-C1F784C9EF1C}" presName="parentText" presStyleLbl="node1" presStyleIdx="0" presStyleCnt="3">
        <dgm:presLayoutVars>
          <dgm:chMax val="0"/>
          <dgm:bulletEnabled val="1"/>
        </dgm:presLayoutVars>
      </dgm:prSet>
      <dgm:spPr/>
      <dgm:t>
        <a:bodyPr/>
        <a:lstStyle/>
        <a:p>
          <a:endParaRPr lang="en-US"/>
        </a:p>
      </dgm:t>
    </dgm:pt>
    <dgm:pt modelId="{E48AAEF3-FAD2-4BBC-B9F3-F5C06B70E79E}" type="pres">
      <dgm:prSet presAssocID="{CFBCA1EF-F400-4E29-B650-C1F784C9EF1C}" presName="negativeSpace" presStyleCnt="0"/>
      <dgm:spPr/>
    </dgm:pt>
    <dgm:pt modelId="{61F546A8-9CB4-47F8-8FB1-1A110EED158C}" type="pres">
      <dgm:prSet presAssocID="{CFBCA1EF-F400-4E29-B650-C1F784C9EF1C}" presName="childText" presStyleLbl="conFgAcc1" presStyleIdx="0" presStyleCnt="3">
        <dgm:presLayoutVars>
          <dgm:bulletEnabled val="1"/>
        </dgm:presLayoutVars>
      </dgm:prSet>
      <dgm:spPr/>
    </dgm:pt>
    <dgm:pt modelId="{E95CD731-D54A-414B-9A7F-EC7C99FC92E0}" type="pres">
      <dgm:prSet presAssocID="{0B92DB5C-607D-43C4-A884-B9B9154BBDEA}" presName="spaceBetweenRectangles" presStyleCnt="0"/>
      <dgm:spPr/>
    </dgm:pt>
    <dgm:pt modelId="{AD544402-06B6-4647-9566-2FB5D40B33C7}" type="pres">
      <dgm:prSet presAssocID="{D6CB9AD6-68A9-42A8-B684-2A6BBC93E261}" presName="parentLin" presStyleCnt="0"/>
      <dgm:spPr/>
    </dgm:pt>
    <dgm:pt modelId="{91023C39-D92C-43CC-AF55-7B5604EC273C}" type="pres">
      <dgm:prSet presAssocID="{D6CB9AD6-68A9-42A8-B684-2A6BBC93E261}" presName="parentLeftMargin" presStyleLbl="node1" presStyleIdx="0" presStyleCnt="3"/>
      <dgm:spPr/>
      <dgm:t>
        <a:bodyPr/>
        <a:lstStyle/>
        <a:p>
          <a:endParaRPr lang="en-US"/>
        </a:p>
      </dgm:t>
    </dgm:pt>
    <dgm:pt modelId="{77A3FB28-7BD1-4D7A-B634-378C06715041}" type="pres">
      <dgm:prSet presAssocID="{D6CB9AD6-68A9-42A8-B684-2A6BBC93E261}" presName="parentText" presStyleLbl="node1" presStyleIdx="1" presStyleCnt="3">
        <dgm:presLayoutVars>
          <dgm:chMax val="0"/>
          <dgm:bulletEnabled val="1"/>
        </dgm:presLayoutVars>
      </dgm:prSet>
      <dgm:spPr/>
      <dgm:t>
        <a:bodyPr/>
        <a:lstStyle/>
        <a:p>
          <a:endParaRPr lang="en-US"/>
        </a:p>
      </dgm:t>
    </dgm:pt>
    <dgm:pt modelId="{5CA82E31-FF05-4E35-B47D-EC02ECDACB8B}" type="pres">
      <dgm:prSet presAssocID="{D6CB9AD6-68A9-42A8-B684-2A6BBC93E261}" presName="negativeSpace" presStyleCnt="0"/>
      <dgm:spPr/>
    </dgm:pt>
    <dgm:pt modelId="{0E02A95E-74D4-4471-88B0-71AEDBDEFC50}" type="pres">
      <dgm:prSet presAssocID="{D6CB9AD6-68A9-42A8-B684-2A6BBC93E261}" presName="childText" presStyleLbl="conFgAcc1" presStyleIdx="1" presStyleCnt="3">
        <dgm:presLayoutVars>
          <dgm:bulletEnabled val="1"/>
        </dgm:presLayoutVars>
      </dgm:prSet>
      <dgm:spPr/>
    </dgm:pt>
    <dgm:pt modelId="{33B5E987-3990-459E-B1FC-9902820EB31D}" type="pres">
      <dgm:prSet presAssocID="{F0BAA88B-DA2F-4796-8802-6A40F56BBB7B}" presName="spaceBetweenRectangles" presStyleCnt="0"/>
      <dgm:spPr/>
    </dgm:pt>
    <dgm:pt modelId="{83BF42C5-16B0-450D-BCDB-294EC0E9919C}" type="pres">
      <dgm:prSet presAssocID="{1A251F98-B3CC-4768-8FC7-AB1589A2AE89}" presName="parentLin" presStyleCnt="0"/>
      <dgm:spPr/>
    </dgm:pt>
    <dgm:pt modelId="{CE6307B3-9C87-454F-B06C-49BA54B1A152}" type="pres">
      <dgm:prSet presAssocID="{1A251F98-B3CC-4768-8FC7-AB1589A2AE89}" presName="parentLeftMargin" presStyleLbl="node1" presStyleIdx="1" presStyleCnt="3"/>
      <dgm:spPr/>
      <dgm:t>
        <a:bodyPr/>
        <a:lstStyle/>
        <a:p>
          <a:endParaRPr lang="en-US"/>
        </a:p>
      </dgm:t>
    </dgm:pt>
    <dgm:pt modelId="{211933AB-EB17-4478-9532-4C8DC87D0384}" type="pres">
      <dgm:prSet presAssocID="{1A251F98-B3CC-4768-8FC7-AB1589A2AE89}" presName="parentText" presStyleLbl="node1" presStyleIdx="2" presStyleCnt="3">
        <dgm:presLayoutVars>
          <dgm:chMax val="0"/>
          <dgm:bulletEnabled val="1"/>
        </dgm:presLayoutVars>
      </dgm:prSet>
      <dgm:spPr/>
      <dgm:t>
        <a:bodyPr/>
        <a:lstStyle/>
        <a:p>
          <a:endParaRPr lang="en-US"/>
        </a:p>
      </dgm:t>
    </dgm:pt>
    <dgm:pt modelId="{D9D1AFCC-467A-42D8-A5B3-6B4C15CF38BE}" type="pres">
      <dgm:prSet presAssocID="{1A251F98-B3CC-4768-8FC7-AB1589A2AE89}" presName="negativeSpace" presStyleCnt="0"/>
      <dgm:spPr/>
    </dgm:pt>
    <dgm:pt modelId="{574FDF07-0782-4144-BF29-AA88F5F7F6B5}" type="pres">
      <dgm:prSet presAssocID="{1A251F98-B3CC-4768-8FC7-AB1589A2AE89}" presName="childText" presStyleLbl="conFgAcc1" presStyleIdx="2" presStyleCnt="3">
        <dgm:presLayoutVars>
          <dgm:bulletEnabled val="1"/>
        </dgm:presLayoutVars>
      </dgm:prSet>
      <dgm:spPr/>
    </dgm:pt>
  </dgm:ptLst>
  <dgm:cxnLst>
    <dgm:cxn modelId="{A38CB5A2-F65B-4887-95A2-B77CA6E61664}" type="presOf" srcId="{D6CB9AD6-68A9-42A8-B684-2A6BBC93E261}" destId="{91023C39-D92C-43CC-AF55-7B5604EC273C}" srcOrd="0" destOrd="0" presId="urn:microsoft.com/office/officeart/2005/8/layout/list1"/>
    <dgm:cxn modelId="{3059F2C6-5E29-442F-8433-C8E9F2A1B154}" type="presOf" srcId="{1A251F98-B3CC-4768-8FC7-AB1589A2AE89}" destId="{CE6307B3-9C87-454F-B06C-49BA54B1A152}" srcOrd="0" destOrd="0" presId="urn:microsoft.com/office/officeart/2005/8/layout/list1"/>
    <dgm:cxn modelId="{9983761B-1121-4223-8767-B7BB6A281059}" type="presOf" srcId="{CFBCA1EF-F400-4E29-B650-C1F784C9EF1C}" destId="{4BCC9E28-00B3-4A56-86D6-444A87426618}" srcOrd="0" destOrd="0" presId="urn:microsoft.com/office/officeart/2005/8/layout/list1"/>
    <dgm:cxn modelId="{3614D881-1786-43E3-AB1A-C88A63138620}" type="presOf" srcId="{1A251F98-B3CC-4768-8FC7-AB1589A2AE89}" destId="{211933AB-EB17-4478-9532-4C8DC87D0384}" srcOrd="1" destOrd="0" presId="urn:microsoft.com/office/officeart/2005/8/layout/list1"/>
    <dgm:cxn modelId="{E4AB7D30-73F8-4CF3-932A-7E9CB9D9A6FF}" type="presOf" srcId="{CFBCA1EF-F400-4E29-B650-C1F784C9EF1C}" destId="{6DA38EEF-623C-4978-8601-9EC17BC63E94}" srcOrd="1" destOrd="0" presId="urn:microsoft.com/office/officeart/2005/8/layout/list1"/>
    <dgm:cxn modelId="{954D688B-624C-4151-88F3-51E5923D01EA}" type="presOf" srcId="{4040B6C3-030A-4DC4-83BA-966644137FC4}" destId="{0E8290A0-D0A2-4235-B7D5-1E40AD92527F}" srcOrd="0" destOrd="0" presId="urn:microsoft.com/office/officeart/2005/8/layout/list1"/>
    <dgm:cxn modelId="{93E8AEFC-BA70-461F-BAE5-F3E1F96A6018}" srcId="{4040B6C3-030A-4DC4-83BA-966644137FC4}" destId="{D6CB9AD6-68A9-42A8-B684-2A6BBC93E261}" srcOrd="1" destOrd="0" parTransId="{A3039EF0-B3C6-4024-A3EF-BA02CB7D96AC}" sibTransId="{F0BAA88B-DA2F-4796-8802-6A40F56BBB7B}"/>
    <dgm:cxn modelId="{77A70121-5516-433E-9CE6-F90F889F7DEB}" type="presOf" srcId="{D6CB9AD6-68A9-42A8-B684-2A6BBC93E261}" destId="{77A3FB28-7BD1-4D7A-B634-378C06715041}" srcOrd="1" destOrd="0" presId="urn:microsoft.com/office/officeart/2005/8/layout/list1"/>
    <dgm:cxn modelId="{BD4B7C4F-AEE9-4A19-B8C3-41E84AFC3BBB}" srcId="{4040B6C3-030A-4DC4-83BA-966644137FC4}" destId="{1A251F98-B3CC-4768-8FC7-AB1589A2AE89}" srcOrd="2" destOrd="0" parTransId="{41CCF07F-AAF9-428E-90F7-3E118DD06248}" sibTransId="{E0D65083-8700-4496-B34A-E5C22C330C01}"/>
    <dgm:cxn modelId="{446E9FD9-8E14-4472-AA31-CBCBAA2F15CF}" srcId="{4040B6C3-030A-4DC4-83BA-966644137FC4}" destId="{CFBCA1EF-F400-4E29-B650-C1F784C9EF1C}" srcOrd="0" destOrd="0" parTransId="{AD9227A4-1375-4F12-AE94-BCA813A73DF3}" sibTransId="{0B92DB5C-607D-43C4-A884-B9B9154BBDEA}"/>
    <dgm:cxn modelId="{EFBD4DA0-EAEB-41E6-802D-3B77E0DBC8E0}" type="presParOf" srcId="{0E8290A0-D0A2-4235-B7D5-1E40AD92527F}" destId="{C7122080-6DB8-477D-AA5A-6BD66FB8303E}" srcOrd="0" destOrd="0" presId="urn:microsoft.com/office/officeart/2005/8/layout/list1"/>
    <dgm:cxn modelId="{2AD5AC3A-3C45-4811-8507-F8D4A0F1FFBA}" type="presParOf" srcId="{C7122080-6DB8-477D-AA5A-6BD66FB8303E}" destId="{4BCC9E28-00B3-4A56-86D6-444A87426618}" srcOrd="0" destOrd="0" presId="urn:microsoft.com/office/officeart/2005/8/layout/list1"/>
    <dgm:cxn modelId="{89C67BF3-64E9-4597-BB33-02D7C59B7295}" type="presParOf" srcId="{C7122080-6DB8-477D-AA5A-6BD66FB8303E}" destId="{6DA38EEF-623C-4978-8601-9EC17BC63E94}" srcOrd="1" destOrd="0" presId="urn:microsoft.com/office/officeart/2005/8/layout/list1"/>
    <dgm:cxn modelId="{A57D4492-6A11-42E9-AC45-F6FCB3728DBB}" type="presParOf" srcId="{0E8290A0-D0A2-4235-B7D5-1E40AD92527F}" destId="{E48AAEF3-FAD2-4BBC-B9F3-F5C06B70E79E}" srcOrd="1" destOrd="0" presId="urn:microsoft.com/office/officeart/2005/8/layout/list1"/>
    <dgm:cxn modelId="{6703A897-3B08-4ED7-830C-FEE5F2E942E0}" type="presParOf" srcId="{0E8290A0-D0A2-4235-B7D5-1E40AD92527F}" destId="{61F546A8-9CB4-47F8-8FB1-1A110EED158C}" srcOrd="2" destOrd="0" presId="urn:microsoft.com/office/officeart/2005/8/layout/list1"/>
    <dgm:cxn modelId="{7829BAA3-FC8F-437B-9A64-84625CBEFB1A}" type="presParOf" srcId="{0E8290A0-D0A2-4235-B7D5-1E40AD92527F}" destId="{E95CD731-D54A-414B-9A7F-EC7C99FC92E0}" srcOrd="3" destOrd="0" presId="urn:microsoft.com/office/officeart/2005/8/layout/list1"/>
    <dgm:cxn modelId="{1DB84254-B5D4-4C6D-9632-DE3907C04B30}" type="presParOf" srcId="{0E8290A0-D0A2-4235-B7D5-1E40AD92527F}" destId="{AD544402-06B6-4647-9566-2FB5D40B33C7}" srcOrd="4" destOrd="0" presId="urn:microsoft.com/office/officeart/2005/8/layout/list1"/>
    <dgm:cxn modelId="{E2660652-11AE-49A3-BDB2-2F1DF8DE386A}" type="presParOf" srcId="{AD544402-06B6-4647-9566-2FB5D40B33C7}" destId="{91023C39-D92C-43CC-AF55-7B5604EC273C}" srcOrd="0" destOrd="0" presId="urn:microsoft.com/office/officeart/2005/8/layout/list1"/>
    <dgm:cxn modelId="{0DBDE47D-98C5-4456-8C57-2347FB3F9541}" type="presParOf" srcId="{AD544402-06B6-4647-9566-2FB5D40B33C7}" destId="{77A3FB28-7BD1-4D7A-B634-378C06715041}" srcOrd="1" destOrd="0" presId="urn:microsoft.com/office/officeart/2005/8/layout/list1"/>
    <dgm:cxn modelId="{D320BFF0-B84B-4D3A-B478-0D258E848949}" type="presParOf" srcId="{0E8290A0-D0A2-4235-B7D5-1E40AD92527F}" destId="{5CA82E31-FF05-4E35-B47D-EC02ECDACB8B}" srcOrd="5" destOrd="0" presId="urn:microsoft.com/office/officeart/2005/8/layout/list1"/>
    <dgm:cxn modelId="{CE8D170E-825E-4692-A451-06931197B566}" type="presParOf" srcId="{0E8290A0-D0A2-4235-B7D5-1E40AD92527F}" destId="{0E02A95E-74D4-4471-88B0-71AEDBDEFC50}" srcOrd="6" destOrd="0" presId="urn:microsoft.com/office/officeart/2005/8/layout/list1"/>
    <dgm:cxn modelId="{82278EEB-C67B-4D66-9569-65AD6AC058D1}" type="presParOf" srcId="{0E8290A0-D0A2-4235-B7D5-1E40AD92527F}" destId="{33B5E987-3990-459E-B1FC-9902820EB31D}" srcOrd="7" destOrd="0" presId="urn:microsoft.com/office/officeart/2005/8/layout/list1"/>
    <dgm:cxn modelId="{BF226B30-FC30-45E6-AE0F-9895FBAB00A1}" type="presParOf" srcId="{0E8290A0-D0A2-4235-B7D5-1E40AD92527F}" destId="{83BF42C5-16B0-450D-BCDB-294EC0E9919C}" srcOrd="8" destOrd="0" presId="urn:microsoft.com/office/officeart/2005/8/layout/list1"/>
    <dgm:cxn modelId="{364C665C-786B-4BF4-988C-1788130A7AED}" type="presParOf" srcId="{83BF42C5-16B0-450D-BCDB-294EC0E9919C}" destId="{CE6307B3-9C87-454F-B06C-49BA54B1A152}" srcOrd="0" destOrd="0" presId="urn:microsoft.com/office/officeart/2005/8/layout/list1"/>
    <dgm:cxn modelId="{FB769813-4730-4836-8820-028A029A3FB9}" type="presParOf" srcId="{83BF42C5-16B0-450D-BCDB-294EC0E9919C}" destId="{211933AB-EB17-4478-9532-4C8DC87D0384}" srcOrd="1" destOrd="0" presId="urn:microsoft.com/office/officeart/2005/8/layout/list1"/>
    <dgm:cxn modelId="{342BFB6D-F4C8-420D-979E-EC68F4DCE54F}" type="presParOf" srcId="{0E8290A0-D0A2-4235-B7D5-1E40AD92527F}" destId="{D9D1AFCC-467A-42D8-A5B3-6B4C15CF38BE}" srcOrd="9" destOrd="0" presId="urn:microsoft.com/office/officeart/2005/8/layout/list1"/>
    <dgm:cxn modelId="{FCEAA9AA-C731-4DA8-AACB-090C195F3DB1}" type="presParOf" srcId="{0E8290A0-D0A2-4235-B7D5-1E40AD92527F}" destId="{574FDF07-0782-4144-BF29-AA88F5F7F6B5}" srcOrd="10" destOrd="0" presId="urn:microsoft.com/office/officeart/2005/8/layout/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614742A-DFB4-4B89-AD5B-116539C28E9A}">
      <dsp:nvSpPr>
        <dsp:cNvPr id="0" name=""/>
        <dsp:cNvSpPr/>
      </dsp:nvSpPr>
      <dsp:spPr>
        <a:xfrm>
          <a:off x="0" y="852586"/>
          <a:ext cx="6391275" cy="1574006"/>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B4C29D6-E801-4816-8B49-F0ACD61A0BDF}">
      <dsp:nvSpPr>
        <dsp:cNvPr id="0" name=""/>
        <dsp:cNvSpPr/>
      </dsp:nvSpPr>
      <dsp:spPr>
        <a:xfrm>
          <a:off x="476136" y="1206738"/>
          <a:ext cx="865703" cy="865703"/>
        </a:xfrm>
        <a:prstGeom prst="rect">
          <a:avLst/>
        </a:prstGeom>
        <a:blipFill>
          <a:blip xmlns:r="http://schemas.openxmlformats.org/officeDocument/2006/relationships" r:embed="rId1">
            <a:extLst>
              <a:ext uri="{28A0092B-C50C-407E-A947-70E740481C1C}">
                <a14:useLocalDpi xmlns="" xmlns:a14="http://schemas.microsoft.com/office/drawing/2010/main" val="0"/>
              </a:ext>
              <a:ext uri="{96DAC541-7B7A-43D3-8B79-37D633B846F1}">
                <asvg:svgBlip xmlns=""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F1D5633-9F77-4A5C-AE3A-B383E154B41E}">
      <dsp:nvSpPr>
        <dsp:cNvPr id="0" name=""/>
        <dsp:cNvSpPr/>
      </dsp:nvSpPr>
      <dsp:spPr>
        <a:xfrm>
          <a:off x="1817977" y="852586"/>
          <a:ext cx="4573297" cy="1574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582" tIns="166582" rIns="166582" bIns="166582" numCol="1" spcCol="1270" anchor="ctr" anchorCtr="0">
          <a:noAutofit/>
        </a:bodyPr>
        <a:lstStyle/>
        <a:p>
          <a:pPr lvl="0" algn="l" defTabSz="933450">
            <a:lnSpc>
              <a:spcPct val="90000"/>
            </a:lnSpc>
            <a:spcBef>
              <a:spcPct val="0"/>
            </a:spcBef>
            <a:spcAft>
              <a:spcPct val="35000"/>
            </a:spcAft>
          </a:pPr>
          <a:r>
            <a:rPr lang="en-US" sz="2100" b="1" kern="1200" dirty="0" smtClean="0"/>
            <a:t>Development of an Electronic Ticketing System for the </a:t>
          </a:r>
          <a:r>
            <a:rPr lang="en-US" sz="2100" b="1" kern="1200" dirty="0" err="1" smtClean="0"/>
            <a:t>Centrala</a:t>
          </a:r>
          <a:r>
            <a:rPr lang="en-US" sz="2100" b="1" kern="1200" dirty="0" smtClean="0"/>
            <a:t> Underground</a:t>
          </a:r>
          <a:endParaRPr lang="en-US" sz="2100" b="1" kern="1200" dirty="0"/>
        </a:p>
      </dsp:txBody>
      <dsp:txXfrm>
        <a:off x="1817977" y="852586"/>
        <a:ext cx="4573297" cy="1574006"/>
      </dsp:txXfrm>
    </dsp:sp>
    <dsp:sp modelId="{7C324691-2342-4595-AF66-AFA0B19F0E97}">
      <dsp:nvSpPr>
        <dsp:cNvPr id="0" name=""/>
        <dsp:cNvSpPr/>
      </dsp:nvSpPr>
      <dsp:spPr>
        <a:xfrm>
          <a:off x="0" y="2820094"/>
          <a:ext cx="6391275" cy="1574006"/>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4E636F4-6ADD-433B-95AB-1FE3E40B1737}">
      <dsp:nvSpPr>
        <dsp:cNvPr id="0" name=""/>
        <dsp:cNvSpPr/>
      </dsp:nvSpPr>
      <dsp:spPr>
        <a:xfrm>
          <a:off x="476136" y="3174245"/>
          <a:ext cx="865703" cy="865703"/>
        </a:xfrm>
        <a:prstGeom prst="rect">
          <a:avLst/>
        </a:prstGeom>
        <a:blipFill>
          <a:blip xmlns:r="http://schemas.openxmlformats.org/officeDocument/2006/relationships" r:embed="rId3">
            <a:extLst>
              <a:ext uri="{28A0092B-C50C-407E-A947-70E740481C1C}">
                <a14:useLocalDpi xmlns="" xmlns:a14="http://schemas.microsoft.com/office/drawing/2010/main" val="0"/>
              </a:ext>
              <a:ext uri="{96DAC541-7B7A-43D3-8B79-37D633B846F1}">
                <asvg:svgBlip xmlns=""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A14DD64D-9AA6-4D29-B212-FC80B32BD8AC}">
      <dsp:nvSpPr>
        <dsp:cNvPr id="0" name=""/>
        <dsp:cNvSpPr/>
      </dsp:nvSpPr>
      <dsp:spPr>
        <a:xfrm>
          <a:off x="1817977" y="2820094"/>
          <a:ext cx="4573297" cy="1574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582" tIns="166582" rIns="166582" bIns="166582" numCol="1" spcCol="1270" anchor="ctr" anchorCtr="0">
          <a:noAutofit/>
        </a:bodyPr>
        <a:lstStyle/>
        <a:p>
          <a:pPr lvl="0" algn="l" defTabSz="933450">
            <a:lnSpc>
              <a:spcPct val="90000"/>
            </a:lnSpc>
            <a:spcBef>
              <a:spcPct val="0"/>
            </a:spcBef>
            <a:spcAft>
              <a:spcPct val="35000"/>
            </a:spcAft>
          </a:pPr>
          <a:r>
            <a:rPr lang="en-US" sz="2100" b="1" kern="1200" dirty="0" smtClean="0"/>
            <a:t>Means to improve tagging proficiency, lessen misrepresentation, and upgrade client accommodation</a:t>
          </a:r>
          <a:endParaRPr lang="en-US" sz="2100" kern="1200" dirty="0"/>
        </a:p>
      </dsp:txBody>
      <dsp:txXfrm>
        <a:off x="1817977" y="2820094"/>
        <a:ext cx="4573297" cy="1574006"/>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62489DB-1D6B-4597-8AB7-565B7066D103}">
      <dsp:nvSpPr>
        <dsp:cNvPr id="0" name=""/>
        <dsp:cNvSpPr/>
      </dsp:nvSpPr>
      <dsp:spPr>
        <a:xfrm>
          <a:off x="0" y="0"/>
          <a:ext cx="5113020" cy="1154271"/>
        </a:xfrm>
        <a:prstGeom prst="roundRect">
          <a:avLst>
            <a:gd name="adj" fmla="val 10000"/>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t>Allow users to select boarding and destination zone</a:t>
          </a:r>
          <a:endParaRPr lang="en-US" sz="2400" kern="1200" dirty="0"/>
        </a:p>
      </dsp:txBody>
      <dsp:txXfrm>
        <a:off x="0" y="0"/>
        <a:ext cx="3837550" cy="1154271"/>
      </dsp:txXfrm>
    </dsp:sp>
    <dsp:sp modelId="{E6C91345-D8DD-4F21-A0B4-344C2ECA5EEB}">
      <dsp:nvSpPr>
        <dsp:cNvPr id="0" name=""/>
        <dsp:cNvSpPr/>
      </dsp:nvSpPr>
      <dsp:spPr>
        <a:xfrm>
          <a:off x="428215" y="1364138"/>
          <a:ext cx="5113020" cy="1154271"/>
        </a:xfrm>
        <a:prstGeom prst="roundRect">
          <a:avLst>
            <a:gd name="adj" fmla="val 10000"/>
          </a:avLst>
        </a:prstGeom>
        <a:solidFill>
          <a:schemeClr val="accent2">
            <a:hueOff val="-6588574"/>
            <a:satOff val="30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t>Calculates total zones traveled</a:t>
          </a:r>
          <a:endParaRPr lang="en-US" sz="2400" kern="1200" dirty="0"/>
        </a:p>
      </dsp:txBody>
      <dsp:txXfrm>
        <a:off x="428215" y="1364138"/>
        <a:ext cx="3934528" cy="1154271"/>
      </dsp:txXfrm>
    </dsp:sp>
    <dsp:sp modelId="{6EF0E736-82E9-4B1F-9469-D5683B5AF60C}">
      <dsp:nvSpPr>
        <dsp:cNvPr id="0" name=""/>
        <dsp:cNvSpPr/>
      </dsp:nvSpPr>
      <dsp:spPr>
        <a:xfrm>
          <a:off x="850039" y="2728277"/>
          <a:ext cx="5113020" cy="1154271"/>
        </a:xfrm>
        <a:prstGeom prst="roundRect">
          <a:avLst>
            <a:gd name="adj" fmla="val 10000"/>
          </a:avLst>
        </a:prstGeom>
        <a:solidFill>
          <a:schemeClr val="accent2">
            <a:hueOff val="-13177148"/>
            <a:satOff val="601"/>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smtClean="0"/>
            <a:t>Supports different types of passengers</a:t>
          </a:r>
          <a:endParaRPr lang="en-US" sz="2800" kern="1200" dirty="0"/>
        </a:p>
      </dsp:txBody>
      <dsp:txXfrm>
        <a:off x="850039" y="2728277"/>
        <a:ext cx="3940919" cy="1154271"/>
      </dsp:txXfrm>
    </dsp:sp>
    <dsp:sp modelId="{F40035C7-2251-4FF8-BCCA-DF2031739C85}">
      <dsp:nvSpPr>
        <dsp:cNvPr id="0" name=""/>
        <dsp:cNvSpPr/>
      </dsp:nvSpPr>
      <dsp:spPr>
        <a:xfrm>
          <a:off x="1278254" y="4092415"/>
          <a:ext cx="5113020" cy="1154271"/>
        </a:xfrm>
        <a:prstGeom prst="roundRect">
          <a:avLst>
            <a:gd name="adj" fmla="val 10000"/>
          </a:avLst>
        </a:prstGeom>
        <a:solidFill>
          <a:schemeClr val="accent2">
            <a:hueOff val="-19765721"/>
            <a:satOff val="901"/>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kern="1200" dirty="0" smtClean="0"/>
            <a:t>Displays total calculated fare</a:t>
          </a:r>
          <a:endParaRPr lang="en-US" sz="3000" kern="1200" dirty="0"/>
        </a:p>
      </dsp:txBody>
      <dsp:txXfrm>
        <a:off x="1278254" y="4092415"/>
        <a:ext cx="3934528" cy="1154271"/>
      </dsp:txXfrm>
    </dsp:sp>
    <dsp:sp modelId="{98674F95-48B4-4545-8015-233AE9BEE197}">
      <dsp:nvSpPr>
        <dsp:cNvPr id="0" name=""/>
        <dsp:cNvSpPr/>
      </dsp:nvSpPr>
      <dsp:spPr>
        <a:xfrm>
          <a:off x="4362743" y="884066"/>
          <a:ext cx="750276" cy="750276"/>
        </a:xfrm>
        <a:prstGeom prst="downArrow">
          <a:avLst>
            <a:gd name="adj1" fmla="val 55000"/>
            <a:gd name="adj2" fmla="val 45000"/>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3180" tIns="43180" rIns="43180" bIns="43180" numCol="1" spcCol="1270" anchor="ctr" anchorCtr="0">
          <a:noAutofit/>
        </a:bodyPr>
        <a:lstStyle/>
        <a:p>
          <a:pPr lvl="0" algn="ctr" defTabSz="1511300">
            <a:lnSpc>
              <a:spcPct val="90000"/>
            </a:lnSpc>
            <a:spcBef>
              <a:spcPct val="0"/>
            </a:spcBef>
            <a:spcAft>
              <a:spcPct val="35000"/>
            </a:spcAft>
          </a:pPr>
          <a:endParaRPr lang="en-US" sz="3400" kern="1200"/>
        </a:p>
      </dsp:txBody>
      <dsp:txXfrm>
        <a:off x="4362743" y="884066"/>
        <a:ext cx="750276" cy="750276"/>
      </dsp:txXfrm>
    </dsp:sp>
    <dsp:sp modelId="{955388A4-7CD6-4CEC-B0E9-AC802972F5AF}">
      <dsp:nvSpPr>
        <dsp:cNvPr id="0" name=""/>
        <dsp:cNvSpPr/>
      </dsp:nvSpPr>
      <dsp:spPr>
        <a:xfrm>
          <a:off x="4790959" y="2248205"/>
          <a:ext cx="750276" cy="750276"/>
        </a:xfrm>
        <a:prstGeom prst="downArrow">
          <a:avLst>
            <a:gd name="adj1" fmla="val 55000"/>
            <a:gd name="adj2" fmla="val 45000"/>
          </a:avLst>
        </a:prstGeom>
        <a:solidFill>
          <a:schemeClr val="accent2">
            <a:tint val="40000"/>
            <a:alpha val="90000"/>
            <a:hueOff val="-10302092"/>
            <a:satOff val="530"/>
            <a:lumOff val="28"/>
            <a:alphaOff val="0"/>
          </a:schemeClr>
        </a:solidFill>
        <a:ln w="19050" cap="rnd" cmpd="sng" algn="ctr">
          <a:solidFill>
            <a:schemeClr val="accent2">
              <a:tint val="40000"/>
              <a:alpha val="90000"/>
              <a:hueOff val="-10302092"/>
              <a:satOff val="530"/>
              <a:lumOff val="2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3180" tIns="43180" rIns="43180" bIns="43180" numCol="1" spcCol="1270" anchor="ctr" anchorCtr="0">
          <a:noAutofit/>
        </a:bodyPr>
        <a:lstStyle/>
        <a:p>
          <a:pPr lvl="0" algn="ctr" defTabSz="1511300">
            <a:lnSpc>
              <a:spcPct val="90000"/>
            </a:lnSpc>
            <a:spcBef>
              <a:spcPct val="0"/>
            </a:spcBef>
            <a:spcAft>
              <a:spcPct val="35000"/>
            </a:spcAft>
          </a:pPr>
          <a:endParaRPr lang="en-US" sz="3400" kern="1200"/>
        </a:p>
      </dsp:txBody>
      <dsp:txXfrm>
        <a:off x="4790959" y="2248205"/>
        <a:ext cx="750276" cy="750276"/>
      </dsp:txXfrm>
    </dsp:sp>
    <dsp:sp modelId="{04F525EE-D624-4CE6-8E5C-B2296F72A491}">
      <dsp:nvSpPr>
        <dsp:cNvPr id="0" name=""/>
        <dsp:cNvSpPr/>
      </dsp:nvSpPr>
      <dsp:spPr>
        <a:xfrm>
          <a:off x="5212783" y="3612343"/>
          <a:ext cx="750276" cy="750276"/>
        </a:xfrm>
        <a:prstGeom prst="downArrow">
          <a:avLst>
            <a:gd name="adj1" fmla="val 55000"/>
            <a:gd name="adj2" fmla="val 45000"/>
          </a:avLst>
        </a:prstGeom>
        <a:solidFill>
          <a:schemeClr val="accent2">
            <a:tint val="40000"/>
            <a:alpha val="90000"/>
            <a:hueOff val="-20604185"/>
            <a:satOff val="1061"/>
            <a:lumOff val="55"/>
            <a:alphaOff val="0"/>
          </a:schemeClr>
        </a:solidFill>
        <a:ln w="19050" cap="rnd" cmpd="sng" algn="ctr">
          <a:solidFill>
            <a:schemeClr val="accent2">
              <a:tint val="40000"/>
              <a:alpha val="90000"/>
              <a:hueOff val="-20604185"/>
              <a:satOff val="1061"/>
              <a:lumOff val="5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3180" tIns="43180" rIns="43180" bIns="43180" numCol="1" spcCol="1270" anchor="ctr" anchorCtr="0">
          <a:noAutofit/>
        </a:bodyPr>
        <a:lstStyle/>
        <a:p>
          <a:pPr lvl="0" algn="ctr" defTabSz="1511300">
            <a:lnSpc>
              <a:spcPct val="90000"/>
            </a:lnSpc>
            <a:spcBef>
              <a:spcPct val="0"/>
            </a:spcBef>
            <a:spcAft>
              <a:spcPct val="35000"/>
            </a:spcAft>
          </a:pPr>
          <a:endParaRPr lang="en-US" sz="3400" kern="1200"/>
        </a:p>
      </dsp:txBody>
      <dsp:txXfrm>
        <a:off x="5212783" y="3612343"/>
        <a:ext cx="750276" cy="750276"/>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8E12368-3E7A-4F4E-91DD-9F3BBBAD0767}">
      <dsp:nvSpPr>
        <dsp:cNvPr id="0" name=""/>
        <dsp:cNvSpPr/>
      </dsp:nvSpPr>
      <dsp:spPr>
        <a:xfrm>
          <a:off x="0" y="640"/>
          <a:ext cx="6391275" cy="1498687"/>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58648EC-9850-4430-907E-00DD92801680}">
      <dsp:nvSpPr>
        <dsp:cNvPr id="0" name=""/>
        <dsp:cNvSpPr/>
      </dsp:nvSpPr>
      <dsp:spPr>
        <a:xfrm>
          <a:off x="453352" y="337845"/>
          <a:ext cx="824278" cy="824278"/>
        </a:xfrm>
        <a:prstGeom prst="rect">
          <a:avLst/>
        </a:prstGeom>
        <a:blipFill>
          <a:blip xmlns:r="http://schemas.openxmlformats.org/officeDocument/2006/relationships" r:embed="rId1">
            <a:extLst>
              <a:ext uri="{28A0092B-C50C-407E-A947-70E740481C1C}">
                <a14:useLocalDpi xmlns="" xmlns:a14="http://schemas.microsoft.com/office/drawing/2010/main" val="0"/>
              </a:ext>
              <a:ext uri="{96DAC541-7B7A-43D3-8B79-37D633B846F1}">
                <asvg:svgBlip xmlns=""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2B158B7-F3C6-480E-8D95-39FF34110FA9}">
      <dsp:nvSpPr>
        <dsp:cNvPr id="0" name=""/>
        <dsp:cNvSpPr/>
      </dsp:nvSpPr>
      <dsp:spPr>
        <a:xfrm>
          <a:off x="1730984" y="640"/>
          <a:ext cx="4660290" cy="14986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611" tIns="158611" rIns="158611" bIns="158611" numCol="1" spcCol="1270" anchor="ctr" anchorCtr="0">
          <a:noAutofit/>
        </a:bodyPr>
        <a:lstStyle/>
        <a:p>
          <a:pPr lvl="0" algn="l" defTabSz="1111250">
            <a:lnSpc>
              <a:spcPct val="90000"/>
            </a:lnSpc>
            <a:spcBef>
              <a:spcPct val="0"/>
            </a:spcBef>
            <a:spcAft>
              <a:spcPct val="35000"/>
            </a:spcAft>
          </a:pPr>
          <a:r>
            <a:rPr lang="en-US" sz="2500" b="1" kern="1200" dirty="0" smtClean="0"/>
            <a:t>Adult: 2105 CENTS per zone</a:t>
          </a:r>
          <a:endParaRPr lang="en-US" sz="2500" kern="1200" dirty="0"/>
        </a:p>
      </dsp:txBody>
      <dsp:txXfrm>
        <a:off x="1730984" y="640"/>
        <a:ext cx="4660290" cy="1498687"/>
      </dsp:txXfrm>
    </dsp:sp>
    <dsp:sp modelId="{15E0056C-5945-4565-A605-BB4A4ABE8857}">
      <dsp:nvSpPr>
        <dsp:cNvPr id="0" name=""/>
        <dsp:cNvSpPr/>
      </dsp:nvSpPr>
      <dsp:spPr>
        <a:xfrm>
          <a:off x="0" y="1873999"/>
          <a:ext cx="6391275" cy="1498687"/>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5FEDC07-F2D5-4718-8BC8-680256509DB6}">
      <dsp:nvSpPr>
        <dsp:cNvPr id="0" name=""/>
        <dsp:cNvSpPr/>
      </dsp:nvSpPr>
      <dsp:spPr>
        <a:xfrm>
          <a:off x="453352" y="2211204"/>
          <a:ext cx="824278" cy="824278"/>
        </a:xfrm>
        <a:prstGeom prst="rect">
          <a:avLst/>
        </a:prstGeom>
        <a:blipFill>
          <a:blip xmlns:r="http://schemas.openxmlformats.org/officeDocument/2006/relationships" r:embed="rId3">
            <a:extLst>
              <a:ext uri="{28A0092B-C50C-407E-A947-70E740481C1C}">
                <a14:useLocalDpi xmlns="" xmlns:a14="http://schemas.microsoft.com/office/drawing/2010/main" val="0"/>
              </a:ext>
              <a:ext uri="{96DAC541-7B7A-43D3-8B79-37D633B846F1}">
                <asvg:svgBlip xmlns=""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3A7F779-2BE3-4F7C-97D8-D01BF124CB60}">
      <dsp:nvSpPr>
        <dsp:cNvPr id="0" name=""/>
        <dsp:cNvSpPr/>
      </dsp:nvSpPr>
      <dsp:spPr>
        <a:xfrm>
          <a:off x="1730984" y="1873999"/>
          <a:ext cx="4660290" cy="14986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611" tIns="158611" rIns="158611" bIns="158611" numCol="1" spcCol="1270" anchor="ctr" anchorCtr="0">
          <a:noAutofit/>
        </a:bodyPr>
        <a:lstStyle/>
        <a:p>
          <a:pPr lvl="0" algn="l" defTabSz="1111250">
            <a:lnSpc>
              <a:spcPct val="90000"/>
            </a:lnSpc>
            <a:spcBef>
              <a:spcPct val="0"/>
            </a:spcBef>
            <a:spcAft>
              <a:spcPct val="35000"/>
            </a:spcAft>
          </a:pPr>
          <a:r>
            <a:rPr lang="en-US" sz="2500" b="1" kern="1200" dirty="0" smtClean="0"/>
            <a:t>Child: 1410 CENTS per zone</a:t>
          </a:r>
          <a:endParaRPr lang="en-US" sz="2500" kern="1200" dirty="0"/>
        </a:p>
      </dsp:txBody>
      <dsp:txXfrm>
        <a:off x="1730984" y="1873999"/>
        <a:ext cx="4660290" cy="1498687"/>
      </dsp:txXfrm>
    </dsp:sp>
    <dsp:sp modelId="{AC25B57F-D4C0-4550-88CA-E51D038B0066}">
      <dsp:nvSpPr>
        <dsp:cNvPr id="0" name=""/>
        <dsp:cNvSpPr/>
      </dsp:nvSpPr>
      <dsp:spPr>
        <a:xfrm>
          <a:off x="0" y="3747359"/>
          <a:ext cx="6391275" cy="1498687"/>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8E9F13A-5AB5-43A1-8A9B-35D65EE1DC38}">
      <dsp:nvSpPr>
        <dsp:cNvPr id="0" name=""/>
        <dsp:cNvSpPr/>
      </dsp:nvSpPr>
      <dsp:spPr>
        <a:xfrm>
          <a:off x="453352" y="4084563"/>
          <a:ext cx="824278" cy="824278"/>
        </a:xfrm>
        <a:prstGeom prst="rect">
          <a:avLst/>
        </a:prstGeom>
        <a:blipFill>
          <a:blip xmlns:r="http://schemas.openxmlformats.org/officeDocument/2006/relationships" r:embed="rId5">
            <a:extLst>
              <a:ext uri="{28A0092B-C50C-407E-A947-70E740481C1C}">
                <a14:useLocalDpi xmlns="" xmlns:a14="http://schemas.microsoft.com/office/drawing/2010/main" val="0"/>
              </a:ext>
              <a:ext uri="{96DAC541-7B7A-43D3-8B79-37D633B846F1}">
                <asvg:svgBlip xmlns=""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3F6B3EE-83C2-423B-810A-1BD82FABAC30}">
      <dsp:nvSpPr>
        <dsp:cNvPr id="0" name=""/>
        <dsp:cNvSpPr/>
      </dsp:nvSpPr>
      <dsp:spPr>
        <a:xfrm>
          <a:off x="1730984" y="3747359"/>
          <a:ext cx="4660290" cy="14986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611" tIns="158611" rIns="158611" bIns="158611" numCol="1" spcCol="1270" anchor="ctr" anchorCtr="0">
          <a:noAutofit/>
        </a:bodyPr>
        <a:lstStyle/>
        <a:p>
          <a:pPr lvl="0" algn="l" defTabSz="1111250">
            <a:lnSpc>
              <a:spcPct val="90000"/>
            </a:lnSpc>
            <a:spcBef>
              <a:spcPct val="0"/>
            </a:spcBef>
            <a:spcAft>
              <a:spcPct val="35000"/>
            </a:spcAft>
          </a:pPr>
          <a:r>
            <a:rPr lang="en-US" sz="2500" b="1" kern="1200" dirty="0" smtClean="0"/>
            <a:t>Senior: 1025 CENTS per zone</a:t>
          </a:r>
          <a:endParaRPr lang="en-US" sz="2500" kern="1200" dirty="0"/>
        </a:p>
      </dsp:txBody>
      <dsp:txXfrm>
        <a:off x="1730984" y="3747359"/>
        <a:ext cx="4660290" cy="1498687"/>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99DC5CE-D682-472C-B99D-5060774FC096}">
      <dsp:nvSpPr>
        <dsp:cNvPr id="0" name=""/>
        <dsp:cNvSpPr/>
      </dsp:nvSpPr>
      <dsp:spPr>
        <a:xfrm>
          <a:off x="0" y="19252"/>
          <a:ext cx="8181575" cy="1026804"/>
        </a:xfrm>
        <a:prstGeom prst="roundRect">
          <a:avLst>
            <a:gd name="adj" fmla="val 10000"/>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smtClean="0"/>
            <a:t>Stations Board: Displays zone and different stations</a:t>
          </a:r>
          <a:endParaRPr lang="en-US" sz="2800" b="1" kern="1200" dirty="0"/>
        </a:p>
      </dsp:txBody>
      <dsp:txXfrm>
        <a:off x="0" y="19252"/>
        <a:ext cx="7133721" cy="1026804"/>
      </dsp:txXfrm>
    </dsp:sp>
    <dsp:sp modelId="{CE17FCDD-6190-44C7-836C-B238C95C2709}">
      <dsp:nvSpPr>
        <dsp:cNvPr id="0" name=""/>
        <dsp:cNvSpPr/>
      </dsp:nvSpPr>
      <dsp:spPr>
        <a:xfrm>
          <a:off x="721903" y="1197939"/>
          <a:ext cx="8181575" cy="1026804"/>
        </a:xfrm>
        <a:prstGeom prst="roundRect">
          <a:avLst>
            <a:gd name="adj" fmla="val 10000"/>
          </a:avLst>
        </a:prstGeom>
        <a:gradFill rotWithShape="0">
          <a:gsLst>
            <a:gs pos="0">
              <a:schemeClr val="accent3">
                <a:hueOff val="0"/>
                <a:satOff val="0"/>
                <a:lumOff val="0"/>
                <a:alphaOff val="0"/>
                <a:tint val="98000"/>
                <a:lumMod val="114000"/>
              </a:schemeClr>
            </a:gs>
            <a:gs pos="100000">
              <a:schemeClr val="accent3">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en-US" sz="4000" b="1" kern="1200" dirty="0" smtClean="0"/>
            <a:t>Allows users to select start and destination zones</a:t>
          </a:r>
          <a:endParaRPr lang="en-US" sz="4000" b="1" kern="1200" dirty="0"/>
        </a:p>
      </dsp:txBody>
      <dsp:txXfrm>
        <a:off x="721903" y="1197939"/>
        <a:ext cx="6792248" cy="1026804"/>
      </dsp:txXfrm>
    </dsp:sp>
    <dsp:sp modelId="{D8B42C24-43EA-4DC9-A978-74957C45F50A}">
      <dsp:nvSpPr>
        <dsp:cNvPr id="0" name=""/>
        <dsp:cNvSpPr/>
      </dsp:nvSpPr>
      <dsp:spPr>
        <a:xfrm>
          <a:off x="1443807" y="2395878"/>
          <a:ext cx="8181575" cy="1026804"/>
        </a:xfrm>
        <a:prstGeom prst="roundRect">
          <a:avLst>
            <a:gd name="adj" fmla="val 10000"/>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b="1" kern="1200" dirty="0" smtClean="0"/>
            <a:t>Records the details of all the </a:t>
          </a:r>
          <a:r>
            <a:rPr lang="en-US" sz="2700" b="1" kern="1200" dirty="0" err="1" smtClean="0"/>
            <a:t>passenegers</a:t>
          </a:r>
          <a:endParaRPr lang="en-US" sz="2700" b="1" kern="1200" dirty="0"/>
        </a:p>
      </dsp:txBody>
      <dsp:txXfrm>
        <a:off x="1443807" y="2395878"/>
        <a:ext cx="6792248" cy="1026804"/>
      </dsp:txXfrm>
    </dsp:sp>
    <dsp:sp modelId="{95249193-75AB-4D5F-9ED2-FC7DB7031CD3}">
      <dsp:nvSpPr>
        <dsp:cNvPr id="0" name=""/>
        <dsp:cNvSpPr/>
      </dsp:nvSpPr>
      <dsp:spPr>
        <a:xfrm>
          <a:off x="7514152" y="778660"/>
          <a:ext cx="667423" cy="667423"/>
        </a:xfrm>
        <a:prstGeom prst="downArrow">
          <a:avLst>
            <a:gd name="adj1" fmla="val 55000"/>
            <a:gd name="adj2" fmla="val 45000"/>
          </a:avLst>
        </a:prstGeom>
        <a:solidFill>
          <a:schemeClr val="accent2">
            <a:tint val="40000"/>
            <a:alpha val="90000"/>
            <a:hueOff val="0"/>
            <a:satOff val="0"/>
            <a:lumOff val="0"/>
            <a:alphaOff val="0"/>
          </a:schemeClr>
        </a:solidFill>
        <a:ln w="9525" cap="rnd"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1333500">
            <a:lnSpc>
              <a:spcPct val="90000"/>
            </a:lnSpc>
            <a:spcBef>
              <a:spcPct val="0"/>
            </a:spcBef>
            <a:spcAft>
              <a:spcPct val="35000"/>
            </a:spcAft>
          </a:pPr>
          <a:endParaRPr lang="en-US" sz="3000" kern="1200"/>
        </a:p>
      </dsp:txBody>
      <dsp:txXfrm>
        <a:off x="7514152" y="778660"/>
        <a:ext cx="667423" cy="667423"/>
      </dsp:txXfrm>
    </dsp:sp>
    <dsp:sp modelId="{2F35831A-1248-40BB-B633-B30144197249}">
      <dsp:nvSpPr>
        <dsp:cNvPr id="0" name=""/>
        <dsp:cNvSpPr/>
      </dsp:nvSpPr>
      <dsp:spPr>
        <a:xfrm>
          <a:off x="8236056" y="1969754"/>
          <a:ext cx="667423" cy="667423"/>
        </a:xfrm>
        <a:prstGeom prst="downArrow">
          <a:avLst>
            <a:gd name="adj1" fmla="val 55000"/>
            <a:gd name="adj2" fmla="val 45000"/>
          </a:avLst>
        </a:prstGeom>
        <a:solidFill>
          <a:schemeClr val="accent3">
            <a:tint val="40000"/>
            <a:alpha val="90000"/>
            <a:hueOff val="0"/>
            <a:satOff val="0"/>
            <a:lumOff val="0"/>
            <a:alphaOff val="0"/>
          </a:schemeClr>
        </a:solidFill>
        <a:ln w="9525" cap="rnd" cmpd="sng" algn="ctr">
          <a:solidFill>
            <a:schemeClr val="accent3">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1333500">
            <a:lnSpc>
              <a:spcPct val="90000"/>
            </a:lnSpc>
            <a:spcBef>
              <a:spcPct val="0"/>
            </a:spcBef>
            <a:spcAft>
              <a:spcPct val="35000"/>
            </a:spcAft>
          </a:pPr>
          <a:endParaRPr lang="en-US" sz="3000" kern="1200"/>
        </a:p>
      </dsp:txBody>
      <dsp:txXfrm>
        <a:off x="8236056" y="1969754"/>
        <a:ext cx="667423" cy="667423"/>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EAACA04-7F3D-426E-94EF-0D5C4BB6430A}">
      <dsp:nvSpPr>
        <dsp:cNvPr id="0" name=""/>
        <dsp:cNvSpPr/>
      </dsp:nvSpPr>
      <dsp:spPr>
        <a:xfrm>
          <a:off x="-408303" y="-82065"/>
          <a:ext cx="4448487" cy="2824789"/>
        </a:xfrm>
        <a:prstGeom prst="roundRect">
          <a:avLst>
            <a:gd name="adj" fmla="val 10000"/>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19C3FF9A-9745-4DF7-97DF-27FB98276818}">
      <dsp:nvSpPr>
        <dsp:cNvPr id="0" name=""/>
        <dsp:cNvSpPr/>
      </dsp:nvSpPr>
      <dsp:spPr>
        <a:xfrm>
          <a:off x="85973" y="387497"/>
          <a:ext cx="4448487" cy="2824789"/>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en-US" sz="3800" b="1" kern="1200" dirty="0" smtClean="0"/>
            <a:t>Main Menu Passenger Input Screen</a:t>
          </a:r>
        </a:p>
        <a:p>
          <a:pPr lvl="0" algn="ctr" defTabSz="1689100">
            <a:lnSpc>
              <a:spcPct val="90000"/>
            </a:lnSpc>
            <a:spcBef>
              <a:spcPct val="0"/>
            </a:spcBef>
            <a:spcAft>
              <a:spcPct val="35000"/>
            </a:spcAft>
          </a:pPr>
          <a:r>
            <a:rPr lang="en-US" sz="3800" b="1" kern="1200" dirty="0" smtClean="0"/>
            <a:t>Voucher Display</a:t>
          </a:r>
          <a:endParaRPr lang="en-US" sz="3800" kern="1200" dirty="0"/>
        </a:p>
      </dsp:txBody>
      <dsp:txXfrm>
        <a:off x="85973" y="387497"/>
        <a:ext cx="4448487" cy="2824789"/>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1F546A8-9CB4-47F8-8FB1-1A110EED158C}">
      <dsp:nvSpPr>
        <dsp:cNvPr id="0" name=""/>
        <dsp:cNvSpPr/>
      </dsp:nvSpPr>
      <dsp:spPr>
        <a:xfrm>
          <a:off x="0" y="393069"/>
          <a:ext cx="8824913" cy="655200"/>
        </a:xfrm>
        <a:prstGeom prst="rect">
          <a:avLst/>
        </a:prstGeom>
        <a:solidFill>
          <a:schemeClr val="lt1">
            <a:alpha val="90000"/>
            <a:hueOff val="0"/>
            <a:satOff val="0"/>
            <a:lumOff val="0"/>
            <a:alphaOff val="0"/>
          </a:schemeClr>
        </a:solidFill>
        <a:ln w="9525" cap="rnd" cmpd="sng" algn="ctr">
          <a:solidFill>
            <a:schemeClr val="accent5">
              <a:hueOff val="0"/>
              <a:satOff val="0"/>
              <a:lumOff val="0"/>
              <a:alphaOff val="0"/>
            </a:schemeClr>
          </a:solidFill>
          <a:prstDash val="solid"/>
        </a:ln>
        <a:effectLst/>
        <a:sp3d z="-60000" extrusionH="63500" prstMaterial="matte"/>
      </dsp:spPr>
      <dsp:style>
        <a:lnRef idx="1">
          <a:scrgbClr r="0" g="0" b="0"/>
        </a:lnRef>
        <a:fillRef idx="1">
          <a:scrgbClr r="0" g="0" b="0"/>
        </a:fillRef>
        <a:effectRef idx="0">
          <a:scrgbClr r="0" g="0" b="0"/>
        </a:effectRef>
        <a:fontRef idx="minor"/>
      </dsp:style>
    </dsp:sp>
    <dsp:sp modelId="{6DA38EEF-623C-4978-8601-9EC17BC63E94}">
      <dsp:nvSpPr>
        <dsp:cNvPr id="0" name=""/>
        <dsp:cNvSpPr/>
      </dsp:nvSpPr>
      <dsp:spPr>
        <a:xfrm>
          <a:off x="441245" y="9309"/>
          <a:ext cx="6177439" cy="767520"/>
        </a:xfrm>
        <a:prstGeom prst="roundRect">
          <a:avLst/>
        </a:prstGeom>
        <a:solidFill>
          <a:schemeClr val="accent5">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33492" tIns="0" rIns="233492" bIns="0" numCol="1" spcCol="1270" anchor="ctr" anchorCtr="0">
          <a:noAutofit/>
        </a:bodyPr>
        <a:lstStyle/>
        <a:p>
          <a:pPr lvl="0" algn="l" defTabSz="711200">
            <a:lnSpc>
              <a:spcPct val="90000"/>
            </a:lnSpc>
            <a:spcBef>
              <a:spcPct val="0"/>
            </a:spcBef>
            <a:spcAft>
              <a:spcPct val="35000"/>
            </a:spcAft>
          </a:pPr>
          <a:r>
            <a:rPr lang="en-US" sz="1600" b="1" kern="1200" dirty="0" smtClean="0"/>
            <a:t>Improved Efficiency</a:t>
          </a:r>
          <a:endParaRPr lang="en-US" sz="1600" kern="1200" dirty="0"/>
        </a:p>
      </dsp:txBody>
      <dsp:txXfrm>
        <a:off x="441245" y="9309"/>
        <a:ext cx="6177439" cy="767520"/>
      </dsp:txXfrm>
    </dsp:sp>
    <dsp:sp modelId="{0E02A95E-74D4-4471-88B0-71AEDBDEFC50}">
      <dsp:nvSpPr>
        <dsp:cNvPr id="0" name=""/>
        <dsp:cNvSpPr/>
      </dsp:nvSpPr>
      <dsp:spPr>
        <a:xfrm>
          <a:off x="0" y="1572430"/>
          <a:ext cx="8824913" cy="655200"/>
        </a:xfrm>
        <a:prstGeom prst="rect">
          <a:avLst/>
        </a:prstGeom>
        <a:solidFill>
          <a:schemeClr val="lt1">
            <a:alpha val="90000"/>
            <a:hueOff val="0"/>
            <a:satOff val="0"/>
            <a:lumOff val="0"/>
            <a:alphaOff val="0"/>
          </a:schemeClr>
        </a:solidFill>
        <a:ln w="9525" cap="rnd" cmpd="sng" algn="ctr">
          <a:solidFill>
            <a:schemeClr val="accent5">
              <a:hueOff val="1219212"/>
              <a:satOff val="-9721"/>
              <a:lumOff val="-7353"/>
              <a:alphaOff val="0"/>
            </a:schemeClr>
          </a:solidFill>
          <a:prstDash val="solid"/>
        </a:ln>
        <a:effectLst/>
        <a:sp3d z="-60000" extrusionH="63500" prstMaterial="matte"/>
      </dsp:spPr>
      <dsp:style>
        <a:lnRef idx="1">
          <a:scrgbClr r="0" g="0" b="0"/>
        </a:lnRef>
        <a:fillRef idx="1">
          <a:scrgbClr r="0" g="0" b="0"/>
        </a:fillRef>
        <a:effectRef idx="0">
          <a:scrgbClr r="0" g="0" b="0"/>
        </a:effectRef>
        <a:fontRef idx="minor"/>
      </dsp:style>
    </dsp:sp>
    <dsp:sp modelId="{77A3FB28-7BD1-4D7A-B634-378C06715041}">
      <dsp:nvSpPr>
        <dsp:cNvPr id="0" name=""/>
        <dsp:cNvSpPr/>
      </dsp:nvSpPr>
      <dsp:spPr>
        <a:xfrm>
          <a:off x="441245" y="1188670"/>
          <a:ext cx="6177439" cy="767520"/>
        </a:xfrm>
        <a:prstGeom prst="roundRect">
          <a:avLst/>
        </a:prstGeom>
        <a:solidFill>
          <a:schemeClr val="accent5">
            <a:hueOff val="1219212"/>
            <a:satOff val="-9721"/>
            <a:lumOff val="-7353"/>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33492" tIns="0" rIns="233492" bIns="0" numCol="1" spcCol="1270" anchor="ctr" anchorCtr="0">
          <a:noAutofit/>
        </a:bodyPr>
        <a:lstStyle/>
        <a:p>
          <a:pPr lvl="0" algn="l" defTabSz="711200">
            <a:lnSpc>
              <a:spcPct val="90000"/>
            </a:lnSpc>
            <a:spcBef>
              <a:spcPct val="0"/>
            </a:spcBef>
            <a:spcAft>
              <a:spcPct val="35000"/>
            </a:spcAft>
          </a:pPr>
          <a:r>
            <a:rPr lang="en-US" sz="1600" b="1" kern="1200" dirty="0" smtClean="0"/>
            <a:t>Fair and transparent pricing</a:t>
          </a:r>
          <a:endParaRPr lang="en-US" sz="1600" b="1" kern="1200" dirty="0"/>
        </a:p>
      </dsp:txBody>
      <dsp:txXfrm>
        <a:off x="441245" y="1188670"/>
        <a:ext cx="6177439" cy="767520"/>
      </dsp:txXfrm>
    </dsp:sp>
    <dsp:sp modelId="{574FDF07-0782-4144-BF29-AA88F5F7F6B5}">
      <dsp:nvSpPr>
        <dsp:cNvPr id="0" name=""/>
        <dsp:cNvSpPr/>
      </dsp:nvSpPr>
      <dsp:spPr>
        <a:xfrm>
          <a:off x="0" y="2751790"/>
          <a:ext cx="8824913" cy="655200"/>
        </a:xfrm>
        <a:prstGeom prst="rect">
          <a:avLst/>
        </a:prstGeom>
        <a:solidFill>
          <a:schemeClr val="lt1">
            <a:alpha val="90000"/>
            <a:hueOff val="0"/>
            <a:satOff val="0"/>
            <a:lumOff val="0"/>
            <a:alphaOff val="0"/>
          </a:schemeClr>
        </a:solidFill>
        <a:ln w="9525" cap="rnd" cmpd="sng" algn="ctr">
          <a:solidFill>
            <a:schemeClr val="accent5">
              <a:hueOff val="2438425"/>
              <a:satOff val="-19443"/>
              <a:lumOff val="-14705"/>
              <a:alphaOff val="0"/>
            </a:schemeClr>
          </a:solidFill>
          <a:prstDash val="solid"/>
        </a:ln>
        <a:effectLst/>
        <a:sp3d z="-60000" extrusionH="63500" prstMaterial="matte"/>
      </dsp:spPr>
      <dsp:style>
        <a:lnRef idx="1">
          <a:scrgbClr r="0" g="0" b="0"/>
        </a:lnRef>
        <a:fillRef idx="1">
          <a:scrgbClr r="0" g="0" b="0"/>
        </a:fillRef>
        <a:effectRef idx="0">
          <a:scrgbClr r="0" g="0" b="0"/>
        </a:effectRef>
        <a:fontRef idx="minor"/>
      </dsp:style>
    </dsp:sp>
    <dsp:sp modelId="{211933AB-EB17-4478-9532-4C8DC87D0384}">
      <dsp:nvSpPr>
        <dsp:cNvPr id="0" name=""/>
        <dsp:cNvSpPr/>
      </dsp:nvSpPr>
      <dsp:spPr>
        <a:xfrm>
          <a:off x="441245" y="2368030"/>
          <a:ext cx="6177439" cy="767520"/>
        </a:xfrm>
        <a:prstGeom prst="roundRect">
          <a:avLst/>
        </a:prstGeom>
        <a:solidFill>
          <a:schemeClr val="accent5">
            <a:hueOff val="2438425"/>
            <a:satOff val="-19443"/>
            <a:lumOff val="-14705"/>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33492" tIns="0" rIns="233492" bIns="0" numCol="1" spcCol="1270" anchor="ctr" anchorCtr="0">
          <a:noAutofit/>
        </a:bodyPr>
        <a:lstStyle/>
        <a:p>
          <a:pPr lvl="0" algn="l" defTabSz="711200">
            <a:lnSpc>
              <a:spcPct val="90000"/>
            </a:lnSpc>
            <a:spcBef>
              <a:spcPct val="0"/>
            </a:spcBef>
            <a:spcAft>
              <a:spcPct val="35000"/>
            </a:spcAft>
          </a:pPr>
          <a:r>
            <a:rPr lang="en-US" sz="1600" b="1" kern="1200" dirty="0" smtClean="0"/>
            <a:t>Enhanced user experience</a:t>
          </a:r>
          <a:endParaRPr lang="en-US" sz="1600" b="1" kern="1200" dirty="0"/>
        </a:p>
      </dsp:txBody>
      <dsp:txXfrm>
        <a:off x="441245" y="2368030"/>
        <a:ext cx="6177439" cy="76752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F5688C-C3CB-43E9-9C54-73DA98E0D01B}" type="datetimeFigureOut">
              <a:rPr lang="en-IN" smtClean="0"/>
              <a:pPr/>
              <a:t>05-02-2025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90A057-F2A8-4DB7-B683-3C2BE825F0D4}" type="slidenum">
              <a:rPr lang="en-IN" smtClean="0"/>
              <a:pPr/>
              <a:t>‹#›</a:t>
            </a:fld>
            <a:endParaRPr lang="en-IN"/>
          </a:p>
        </p:txBody>
      </p:sp>
    </p:spTree>
    <p:extLst>
      <p:ext uri="{BB962C8B-B14F-4D97-AF65-F5344CB8AC3E}">
        <p14:creationId xmlns="" xmlns:p14="http://schemas.microsoft.com/office/powerpoint/2010/main" val="238351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The Electronic Ticketing System for the </a:t>
            </a:r>
            <a:r>
              <a:rPr lang="en-US" sz="1200" kern="1200" dirty="0" err="1" smtClean="0">
                <a:solidFill>
                  <a:schemeClr val="tx1"/>
                </a:solidFill>
                <a:latin typeface="+mn-lt"/>
                <a:ea typeface="+mn-ea"/>
                <a:cs typeface="+mn-cs"/>
              </a:rPr>
              <a:t>Centrala</a:t>
            </a:r>
            <a:r>
              <a:rPr lang="en-US" sz="1200" kern="1200" dirty="0" smtClean="0">
                <a:solidFill>
                  <a:schemeClr val="tx1"/>
                </a:solidFill>
                <a:latin typeface="+mn-lt"/>
                <a:ea typeface="+mn-ea"/>
                <a:cs typeface="+mn-cs"/>
              </a:rPr>
              <a:t> Underground means to modernize charge assortment by presenting a protected, effective, and easy to use computerized stage. This framework will supplant conventional paper tickets with contactless computerized other options, decreasing lines and functional expenses while further developing traveler experience. By consolidating QR codes, NFC innovation, and constant information synchronization, the framework guarantees consistent travel, upgraded security, and viable administration of travel tasks.</a:t>
            </a:r>
            <a:endParaRPr lang="en-IN" dirty="0"/>
          </a:p>
        </p:txBody>
      </p:sp>
      <p:sp>
        <p:nvSpPr>
          <p:cNvPr id="4" name="Slide Number Placeholder 3"/>
          <p:cNvSpPr>
            <a:spLocks noGrp="1"/>
          </p:cNvSpPr>
          <p:nvPr>
            <p:ph type="sldNum" sz="quarter" idx="5"/>
          </p:nvPr>
        </p:nvSpPr>
        <p:spPr/>
        <p:txBody>
          <a:bodyPr/>
          <a:lstStyle/>
          <a:p>
            <a:fld id="{E490A057-F2A8-4DB7-B683-3C2BE825F0D4}" type="slidenum">
              <a:rPr lang="en-IN" smtClean="0"/>
              <a:pPr/>
              <a:t>2</a:t>
            </a:fld>
            <a:endParaRPr lang="en-IN"/>
          </a:p>
        </p:txBody>
      </p:sp>
    </p:spTree>
    <p:extLst>
      <p:ext uri="{BB962C8B-B14F-4D97-AF65-F5344CB8AC3E}">
        <p14:creationId xmlns="" xmlns:p14="http://schemas.microsoft.com/office/powerpoint/2010/main" val="17865947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smtClean="0">
                <a:solidFill>
                  <a:schemeClr val="tx1"/>
                </a:solidFill>
                <a:latin typeface="+mn-lt"/>
                <a:ea typeface="+mn-ea"/>
                <a:cs typeface="+mn-cs"/>
              </a:rPr>
              <a:t>The Electronic Ticketing System for the </a:t>
            </a:r>
            <a:r>
              <a:rPr lang="en-US" sz="1200" b="0" kern="1200" dirty="0" err="1" smtClean="0">
                <a:solidFill>
                  <a:schemeClr val="tx1"/>
                </a:solidFill>
                <a:latin typeface="+mn-lt"/>
                <a:ea typeface="+mn-ea"/>
                <a:cs typeface="+mn-cs"/>
              </a:rPr>
              <a:t>Centrala</a:t>
            </a:r>
            <a:r>
              <a:rPr lang="en-US" sz="1200" b="0" kern="1200" dirty="0" smtClean="0">
                <a:solidFill>
                  <a:schemeClr val="tx1"/>
                </a:solidFill>
                <a:latin typeface="+mn-lt"/>
                <a:ea typeface="+mn-ea"/>
                <a:cs typeface="+mn-cs"/>
              </a:rPr>
              <a:t> Underground offers a consistent and easy to understand insight by permitting travelers to choose their boarding and objective zones. It consequently works out the all out zones voyaged and decides the passage appropriately. The framework upholds different traveler classifications, including Grown-up, Kid, Senior, and Understudy, guaranteeing fair valuing. When the charge is determined, it is shown prior to giving a computerized travel voucher with the date and time, empowering a problem free and proficient driving experience.</a:t>
            </a:r>
            <a:endParaRPr lang="en-US" sz="1200" b="0" kern="1200" dirty="0">
              <a:solidFill>
                <a:schemeClr val="tx1"/>
              </a:solidFill>
              <a:latin typeface="+mn-lt"/>
              <a:ea typeface="+mn-ea"/>
              <a:cs typeface="+mn-cs"/>
            </a:endParaRPr>
          </a:p>
        </p:txBody>
      </p:sp>
      <p:sp>
        <p:nvSpPr>
          <p:cNvPr id="4" name="Slide Number Placeholder 3"/>
          <p:cNvSpPr>
            <a:spLocks noGrp="1"/>
          </p:cNvSpPr>
          <p:nvPr>
            <p:ph type="sldNum" sz="quarter" idx="5"/>
          </p:nvPr>
        </p:nvSpPr>
        <p:spPr/>
        <p:txBody>
          <a:bodyPr/>
          <a:lstStyle/>
          <a:p>
            <a:fld id="{E490A057-F2A8-4DB7-B683-3C2BE825F0D4}" type="slidenum">
              <a:rPr lang="en-IN" smtClean="0"/>
              <a:pPr/>
              <a:t>3</a:t>
            </a:fld>
            <a:endParaRPr lang="en-IN"/>
          </a:p>
        </p:txBody>
      </p:sp>
    </p:spTree>
    <p:extLst>
      <p:ext uri="{BB962C8B-B14F-4D97-AF65-F5344CB8AC3E}">
        <p14:creationId xmlns="" xmlns:p14="http://schemas.microsoft.com/office/powerpoint/2010/main" val="11528297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Despite the potential of Bihar’s youth, students in both urban and rural areas </a:t>
            </a:r>
            <a:r>
              <a:rPr lang="en-US" sz="1200" kern="1200" dirty="0" err="1" smtClean="0">
                <a:solidFill>
                  <a:schemeClr val="tx1"/>
                </a:solidFill>
                <a:latin typeface="+mn-lt"/>
                <a:ea typeface="+mn-ea"/>
                <a:cs typeface="+mn-cs"/>
              </a:rPr>
              <a:t>oftThe</a:t>
            </a:r>
            <a:r>
              <a:rPr lang="en-US" sz="1200" kern="1200" dirty="0" smtClean="0">
                <a:solidFill>
                  <a:schemeClr val="tx1"/>
                </a:solidFill>
                <a:latin typeface="+mn-lt"/>
                <a:ea typeface="+mn-ea"/>
                <a:cs typeface="+mn-cs"/>
              </a:rPr>
              <a:t> ticket evaluating for the </a:t>
            </a:r>
            <a:r>
              <a:rPr lang="en-US" sz="1200" kern="1200" dirty="0" err="1" smtClean="0">
                <a:solidFill>
                  <a:schemeClr val="tx1"/>
                </a:solidFill>
                <a:latin typeface="+mn-lt"/>
                <a:ea typeface="+mn-ea"/>
                <a:cs typeface="+mn-cs"/>
              </a:rPr>
              <a:t>Centrala</a:t>
            </a:r>
            <a:r>
              <a:rPr lang="en-US" sz="1200" kern="1200" dirty="0" smtClean="0">
                <a:solidFill>
                  <a:schemeClr val="tx1"/>
                </a:solidFill>
                <a:latin typeface="+mn-lt"/>
                <a:ea typeface="+mn-ea"/>
                <a:cs typeface="+mn-cs"/>
              </a:rPr>
              <a:t> not entirely settled by the quantity of zones a traveler goes through, increased by the individual charge per traveler type. For Grown-ups, the admission is 2105 Pennies for every zone, while Kids are charged 1410 Pennies for each zone. Seniors partake in a decreased toll of 1025 Pennies for each zone, and Understudies are charged 1750 Pennies for every zone. This estimating structure guarantees a fair and reasonable travel experience customized to various traveler classes, with straightforward computations in light of the excursion's length, advancing openness and comfort for </a:t>
            </a:r>
            <a:r>
              <a:rPr lang="en-US" sz="1200" kern="1200" dirty="0" err="1" smtClean="0">
                <a:solidFill>
                  <a:schemeClr val="tx1"/>
                </a:solidFill>
                <a:latin typeface="+mn-lt"/>
                <a:ea typeface="+mn-ea"/>
                <a:cs typeface="+mn-cs"/>
              </a:rPr>
              <a:t>all.en</a:t>
            </a:r>
            <a:r>
              <a:rPr lang="en-US" sz="1200" kern="1200" dirty="0" smtClean="0">
                <a:solidFill>
                  <a:schemeClr val="tx1"/>
                </a:solidFill>
                <a:latin typeface="+mn-lt"/>
                <a:ea typeface="+mn-ea"/>
                <a:cs typeface="+mn-cs"/>
              </a:rPr>
              <a:t> struggle with a lack of career awareness and misaligned educational choices. Societal pressures, financial limitations, and a lack of structured guidance exacerbate this challenge, leaving students ill-equipped for modern job markets.</a:t>
            </a:r>
          </a:p>
          <a:p>
            <a:r>
              <a:rPr lang="en-US" sz="1200" kern="1200" dirty="0" smtClean="0">
                <a:solidFill>
                  <a:schemeClr val="tx1"/>
                </a:solidFill>
                <a:latin typeface="+mn-lt"/>
                <a:ea typeface="+mn-ea"/>
                <a:cs typeface="+mn-cs"/>
              </a:rPr>
              <a:t>For example:</a:t>
            </a:r>
          </a:p>
          <a:p>
            <a:pPr lvl="0"/>
            <a:r>
              <a:rPr lang="en-US" sz="1200" kern="1200" dirty="0" smtClean="0">
                <a:solidFill>
                  <a:schemeClr val="tx1"/>
                </a:solidFill>
                <a:latin typeface="+mn-lt"/>
                <a:ea typeface="+mn-ea"/>
                <a:cs typeface="+mn-cs"/>
              </a:rPr>
              <a:t>Rural students often lack exposure to diverse career options and rely heavily on conventional pathways like government jobs.</a:t>
            </a:r>
          </a:p>
          <a:p>
            <a:pPr lvl="0"/>
            <a:r>
              <a:rPr lang="en-US" sz="1200" kern="1200" dirty="0" smtClean="0">
                <a:solidFill>
                  <a:schemeClr val="tx1"/>
                </a:solidFill>
                <a:latin typeface="+mn-lt"/>
                <a:ea typeface="+mn-ea"/>
                <a:cs typeface="+mn-cs"/>
              </a:rPr>
              <a:t>Urban students face challenges aligning their academic achievements with their career aspirations due to limited access to mentorship.</a:t>
            </a:r>
          </a:p>
          <a:p>
            <a:r>
              <a:rPr lang="en-US" sz="1200" kern="1200" dirty="0" smtClean="0">
                <a:solidFill>
                  <a:schemeClr val="tx1"/>
                </a:solidFill>
                <a:latin typeface="+mn-lt"/>
                <a:ea typeface="+mn-ea"/>
                <a:cs typeface="+mn-cs"/>
              </a:rPr>
              <a:t>Addressing these gaps requires a transformative approach to education—one that integrates career guidance, skill-building, and mentorship at its core.</a:t>
            </a:r>
            <a:endParaRPr lang="en-IN" dirty="0"/>
          </a:p>
        </p:txBody>
      </p:sp>
      <p:sp>
        <p:nvSpPr>
          <p:cNvPr id="4" name="Slide Number Placeholder 3"/>
          <p:cNvSpPr>
            <a:spLocks noGrp="1"/>
          </p:cNvSpPr>
          <p:nvPr>
            <p:ph type="sldNum" sz="quarter" idx="5"/>
          </p:nvPr>
        </p:nvSpPr>
        <p:spPr/>
        <p:txBody>
          <a:bodyPr/>
          <a:lstStyle/>
          <a:p>
            <a:fld id="{E490A057-F2A8-4DB7-B683-3C2BE825F0D4}" type="slidenum">
              <a:rPr lang="en-IN" smtClean="0"/>
              <a:pPr/>
              <a:t>4</a:t>
            </a:fld>
            <a:endParaRPr lang="en-IN"/>
          </a:p>
        </p:txBody>
      </p:sp>
    </p:spTree>
    <p:extLst>
      <p:ext uri="{BB962C8B-B14F-4D97-AF65-F5344CB8AC3E}">
        <p14:creationId xmlns="" xmlns:p14="http://schemas.microsoft.com/office/powerpoint/2010/main" val="39672487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1200" b="0" kern="1200" dirty="0" smtClean="0">
                <a:solidFill>
                  <a:schemeClr val="tx1"/>
                </a:solidFill>
                <a:latin typeface="+mn-lt"/>
                <a:ea typeface="+mn-ea"/>
                <a:cs typeface="+mn-cs"/>
              </a:rPr>
              <a:t>The UI Plan of the Electronic Tagging Framework guarantees a smooth and natural experience for travelers. The Stations Board noticeably shows the accessible zones and stations, permitting clients to distinguish their movement choices without any problem. The Menu Choice element empowers clients to helpfully choose their beginning and objective zones. An Information Structure catches fundamental traveler subtleties, including classes like Grown-ups, Youngsters, Seniors, and Understudies. When the subtleties are presented, the framework creates a Voucher Show showing the ticket subtleties, toll breakdown, and aggregate sum, giving an unmistakable and straightforward synopsis of the charge and excursion data.</a:t>
            </a:r>
            <a:endParaRPr lang="en-US" b="0" dirty="0"/>
          </a:p>
        </p:txBody>
      </p:sp>
      <p:sp>
        <p:nvSpPr>
          <p:cNvPr id="4" name="Slide Number Placeholder 3"/>
          <p:cNvSpPr>
            <a:spLocks noGrp="1"/>
          </p:cNvSpPr>
          <p:nvPr>
            <p:ph type="sldNum" sz="quarter" idx="10"/>
          </p:nvPr>
        </p:nvSpPr>
        <p:spPr/>
        <p:txBody>
          <a:bodyPr/>
          <a:lstStyle/>
          <a:p>
            <a:fld id="{E490A057-F2A8-4DB7-B683-3C2BE825F0D4}" type="slidenum">
              <a:rPr lang="en-IN" smtClean="0"/>
              <a:pPr/>
              <a:t>5</a:t>
            </a:fld>
            <a:endParaRPr lang="en-I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The UI Mockups for the Electronic Ticketing System are intended for clearness and usability. The Fundamental Menu Screen includes a zone determination interface, where clients can pick their boarding and objective zones effortlessly. The Traveler Info Screen prompts clients to choose the quantity of voyagers from classifications like Grown-ups, Kids, Seniors, and Understudies, guaranteeing precise charge estimation. When the subtleties are placed, the Voucher Show screen shows a passage breakdown with an unmistakable outline of expenses, all out charge, and excursion subtleties. Furthermore, clients are given a choice to print their movement voucher for comfort.</a:t>
            </a:r>
            <a:endParaRPr lang="en-US" sz="1200" u="none" strike="noStrike" kern="1200" dirty="0">
              <a:solidFill>
                <a:schemeClr val="tx1"/>
              </a:solidFill>
              <a:latin typeface="+mn-lt"/>
              <a:ea typeface="+mn-ea"/>
              <a:cs typeface="+mn-cs"/>
            </a:endParaRPr>
          </a:p>
        </p:txBody>
      </p:sp>
      <p:sp>
        <p:nvSpPr>
          <p:cNvPr id="4" name="Slide Number Placeholder 3"/>
          <p:cNvSpPr>
            <a:spLocks noGrp="1"/>
          </p:cNvSpPr>
          <p:nvPr>
            <p:ph type="sldNum" sz="quarter" idx="5"/>
          </p:nvPr>
        </p:nvSpPr>
        <p:spPr/>
        <p:txBody>
          <a:bodyPr/>
          <a:lstStyle/>
          <a:p>
            <a:fld id="{E490A057-F2A8-4DB7-B683-3C2BE825F0D4}" type="slidenum">
              <a:rPr lang="en-IN" smtClean="0"/>
              <a:pPr/>
              <a:t>6</a:t>
            </a:fld>
            <a:endParaRPr lang="en-IN"/>
          </a:p>
        </p:txBody>
      </p:sp>
    </p:spTree>
    <p:extLst>
      <p:ext uri="{BB962C8B-B14F-4D97-AF65-F5344CB8AC3E}">
        <p14:creationId xmlns="" xmlns:p14="http://schemas.microsoft.com/office/powerpoint/2010/main" val="26627660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Electronic Ticketing System upgrades the effectiveness and openness of travel administrations while guaranteeing straightforwardness in toll computations. The subsequent stages being developed incorporate coordinating installment doors, executing ongoing ticket approval, and leading client testing to refine the framework. Moreover, a versatile application rendition could be created to extend openness and further develop client comfort.</a:t>
            </a:r>
            <a:endParaRPr lang="en-US" dirty="0"/>
          </a:p>
        </p:txBody>
      </p:sp>
      <p:sp>
        <p:nvSpPr>
          <p:cNvPr id="4" name="Slide Number Placeholder 3"/>
          <p:cNvSpPr>
            <a:spLocks noGrp="1"/>
          </p:cNvSpPr>
          <p:nvPr>
            <p:ph type="sldNum" sz="quarter" idx="10"/>
          </p:nvPr>
        </p:nvSpPr>
        <p:spPr/>
        <p:txBody>
          <a:bodyPr/>
          <a:lstStyle/>
          <a:p>
            <a:fld id="{E490A057-F2A8-4DB7-B683-3C2BE825F0D4}" type="slidenum">
              <a:rPr lang="en-IN" smtClean="0"/>
              <a:pPr/>
              <a:t>7</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902B1D56-A4F8-4E48-A7A3-513F1E03F07D}" type="datetimeFigureOut">
              <a:rPr lang="en-IN" smtClean="0"/>
              <a:pPr/>
              <a:t>05-02-2025</a:t>
            </a:fld>
            <a:endParaRPr lang="en-IN"/>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IN"/>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3ECA783A-909B-42B8-BFE8-02C867E31C04}" type="slidenum">
              <a:rPr lang="en-IN" smtClean="0"/>
              <a:pPr/>
              <a:t>‹#›</a:t>
            </a:fld>
            <a:endParaRPr lang="en-IN"/>
          </a:p>
        </p:txBody>
      </p:sp>
    </p:spTree>
    <p:extLst>
      <p:ext uri="{BB962C8B-B14F-4D97-AF65-F5344CB8AC3E}">
        <p14:creationId xmlns="" xmlns:p14="http://schemas.microsoft.com/office/powerpoint/2010/main" val="496110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02B1D56-A4F8-4E48-A7A3-513F1E03F07D}" type="datetimeFigureOut">
              <a:rPr lang="en-IN" smtClean="0"/>
              <a:pPr/>
              <a:t>05-02-2025</a:t>
            </a:fld>
            <a:endParaRPr lang="en-IN"/>
          </a:p>
        </p:txBody>
      </p:sp>
      <p:sp>
        <p:nvSpPr>
          <p:cNvPr id="6" name="Footer Placeholder 5"/>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ECA783A-909B-42B8-BFE8-02C867E31C04}" type="slidenum">
              <a:rPr lang="en-IN" smtClean="0"/>
              <a:pPr/>
              <a:t>‹#›</a:t>
            </a:fld>
            <a:endParaRPr lang="en-IN"/>
          </a:p>
        </p:txBody>
      </p:sp>
    </p:spTree>
    <p:extLst>
      <p:ext uri="{BB962C8B-B14F-4D97-AF65-F5344CB8AC3E}">
        <p14:creationId xmlns="" xmlns:p14="http://schemas.microsoft.com/office/powerpoint/2010/main" val="1798029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02B1D56-A4F8-4E48-A7A3-513F1E03F07D}" type="datetimeFigureOut">
              <a:rPr lang="en-IN" smtClean="0"/>
              <a:pPr/>
              <a:t>05-02-2025</a:t>
            </a:fld>
            <a:endParaRPr lang="en-IN"/>
          </a:p>
        </p:txBody>
      </p:sp>
      <p:sp>
        <p:nvSpPr>
          <p:cNvPr id="5" name="Footer Placeholder 4"/>
          <p:cNvSpPr>
            <a:spLocks noGrp="1"/>
          </p:cNvSpPr>
          <p:nvPr>
            <p:ph type="ftr" sz="quarter" idx="11"/>
          </p:nvPr>
        </p:nvSpPr>
        <p:spPr/>
        <p:txBody>
          <a:bodyPr/>
          <a:lstStyle/>
          <a:p>
            <a:endParaRPr lang="en-IN"/>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ECA783A-909B-42B8-BFE8-02C867E31C04}" type="slidenum">
              <a:rPr lang="en-IN" smtClean="0"/>
              <a:pPr/>
              <a:t>‹#›</a:t>
            </a:fld>
            <a:endParaRPr lang="en-IN"/>
          </a:p>
        </p:txBody>
      </p:sp>
    </p:spTree>
    <p:extLst>
      <p:ext uri="{BB962C8B-B14F-4D97-AF65-F5344CB8AC3E}">
        <p14:creationId xmlns="" xmlns:p14="http://schemas.microsoft.com/office/powerpoint/2010/main" val="2409811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02B1D56-A4F8-4E48-A7A3-513F1E03F07D}" type="datetimeFigureOut">
              <a:rPr lang="en-IN" smtClean="0"/>
              <a:pPr/>
              <a:t>05-02-2025</a:t>
            </a:fld>
            <a:endParaRPr lang="en-IN"/>
          </a:p>
        </p:txBody>
      </p:sp>
      <p:sp>
        <p:nvSpPr>
          <p:cNvPr id="5" name="Footer Placeholder 4"/>
          <p:cNvSpPr>
            <a:spLocks noGrp="1"/>
          </p:cNvSpPr>
          <p:nvPr>
            <p:ph type="ftr" sz="quarter" idx="11"/>
          </p:nvPr>
        </p:nvSpPr>
        <p:spPr/>
        <p:txBody>
          <a:bodyPr/>
          <a:lstStyle/>
          <a:p>
            <a:endParaRPr lang="en-IN"/>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ECA783A-909B-42B8-BFE8-02C867E31C04}" type="slidenum">
              <a:rPr lang="en-IN" smtClean="0"/>
              <a:pPr/>
              <a:t>‹#›</a:t>
            </a:fld>
            <a:endParaRPr lang="en-IN"/>
          </a:p>
        </p:txBody>
      </p:sp>
    </p:spTree>
    <p:extLst>
      <p:ext uri="{BB962C8B-B14F-4D97-AF65-F5344CB8AC3E}">
        <p14:creationId xmlns="" xmlns:p14="http://schemas.microsoft.com/office/powerpoint/2010/main" val="29302443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2B1D56-A4F8-4E48-A7A3-513F1E03F07D}" type="datetimeFigureOut">
              <a:rPr lang="en-IN" smtClean="0"/>
              <a:pPr/>
              <a:t>05-02-2025</a:t>
            </a:fld>
            <a:endParaRPr lang="en-IN"/>
          </a:p>
        </p:txBody>
      </p:sp>
      <p:sp>
        <p:nvSpPr>
          <p:cNvPr id="5" name="Footer Placeholder 4"/>
          <p:cNvSpPr>
            <a:spLocks noGrp="1"/>
          </p:cNvSpPr>
          <p:nvPr>
            <p:ph type="ftr" sz="quarter" idx="11"/>
          </p:nvPr>
        </p:nvSpPr>
        <p:spPr/>
        <p:txBody>
          <a:bodyPr/>
          <a:lstStyle/>
          <a:p>
            <a:endParaRPr lang="en-IN"/>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ECA783A-909B-42B8-BFE8-02C867E31C04}" type="slidenum">
              <a:rPr lang="en-IN" smtClean="0"/>
              <a:pPr/>
              <a:t>‹#›</a:t>
            </a:fld>
            <a:endParaRPr lang="en-IN"/>
          </a:p>
        </p:txBody>
      </p:sp>
    </p:spTree>
    <p:extLst>
      <p:ext uri="{BB962C8B-B14F-4D97-AF65-F5344CB8AC3E}">
        <p14:creationId xmlns="" xmlns:p14="http://schemas.microsoft.com/office/powerpoint/2010/main" val="13330976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02B1D56-A4F8-4E48-A7A3-513F1E03F07D}" type="datetimeFigureOut">
              <a:rPr lang="en-IN" smtClean="0"/>
              <a:pPr/>
              <a:t>05-02-2025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ECA783A-909B-42B8-BFE8-02C867E31C04}" type="slidenum">
              <a:rPr lang="en-IN" smtClean="0"/>
              <a:pPr/>
              <a:t>‹#›</a:t>
            </a:fld>
            <a:endParaRPr lang="en-IN"/>
          </a:p>
        </p:txBody>
      </p:sp>
    </p:spTree>
    <p:extLst>
      <p:ext uri="{BB962C8B-B14F-4D97-AF65-F5344CB8AC3E}">
        <p14:creationId xmlns="" xmlns:p14="http://schemas.microsoft.com/office/powerpoint/2010/main" val="38070084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02B1D56-A4F8-4E48-A7A3-513F1E03F07D}" type="datetimeFigureOut">
              <a:rPr lang="en-IN" smtClean="0"/>
              <a:pPr/>
              <a:t>05-02-2025</a:t>
            </a:fld>
            <a:endParaRPr lang="en-IN"/>
          </a:p>
        </p:txBody>
      </p:sp>
      <p:sp>
        <p:nvSpPr>
          <p:cNvPr id="8" name="Footer Placeholder 7"/>
          <p:cNvSpPr>
            <a:spLocks noGrp="1"/>
          </p:cNvSpPr>
          <p:nvPr>
            <p:ph type="ftr" sz="quarter" idx="11"/>
          </p:nvPr>
        </p:nvSpPr>
        <p:spPr>
          <a:xfrm>
            <a:off x="561111" y="6391838"/>
            <a:ext cx="3644282" cy="304801"/>
          </a:xfrm>
        </p:spPr>
        <p:txBody>
          <a:bodyPr/>
          <a:lstStyle/>
          <a:p>
            <a:endParaRPr lang="en-IN"/>
          </a:p>
        </p:txBody>
      </p:sp>
      <p:sp>
        <p:nvSpPr>
          <p:cNvPr id="9" name="Slide Number Placeholder 8"/>
          <p:cNvSpPr>
            <a:spLocks noGrp="1"/>
          </p:cNvSpPr>
          <p:nvPr>
            <p:ph type="sldNum" sz="quarter" idx="12"/>
          </p:nvPr>
        </p:nvSpPr>
        <p:spPr/>
        <p:txBody>
          <a:bodyPr/>
          <a:lstStyle/>
          <a:p>
            <a:fld id="{3ECA783A-909B-42B8-BFE8-02C867E31C04}" type="slidenum">
              <a:rPr lang="en-IN" smtClean="0"/>
              <a:pPr/>
              <a:t>‹#›</a:t>
            </a:fld>
            <a:endParaRPr lang="en-IN"/>
          </a:p>
        </p:txBody>
      </p:sp>
    </p:spTree>
    <p:extLst>
      <p:ext uri="{BB962C8B-B14F-4D97-AF65-F5344CB8AC3E}">
        <p14:creationId xmlns="" xmlns:p14="http://schemas.microsoft.com/office/powerpoint/2010/main" val="33428268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902B1D56-A4F8-4E48-A7A3-513F1E03F07D}" type="datetimeFigureOut">
              <a:rPr lang="en-IN" smtClean="0"/>
              <a:pPr/>
              <a:t>05-02-2025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ECA783A-909B-42B8-BFE8-02C867E31C04}" type="slidenum">
              <a:rPr lang="en-IN" smtClean="0"/>
              <a:pPr/>
              <a:t>‹#›</a:t>
            </a:fld>
            <a:endParaRPr lang="en-IN"/>
          </a:p>
        </p:txBody>
      </p:sp>
    </p:spTree>
    <p:extLst>
      <p:ext uri="{BB962C8B-B14F-4D97-AF65-F5344CB8AC3E}">
        <p14:creationId xmlns="" xmlns:p14="http://schemas.microsoft.com/office/powerpoint/2010/main" val="2853043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902B1D56-A4F8-4E48-A7A3-513F1E03F07D}" type="datetimeFigureOut">
              <a:rPr lang="en-IN" smtClean="0"/>
              <a:pPr/>
              <a:t>05-02-2025</a:t>
            </a:fld>
            <a:endParaRPr lang="en-IN"/>
          </a:p>
        </p:txBody>
      </p:sp>
      <p:sp>
        <p:nvSpPr>
          <p:cNvPr id="5" name="Footer Placeholder 4"/>
          <p:cNvSpPr>
            <a:spLocks noGrp="1"/>
          </p:cNvSpPr>
          <p:nvPr>
            <p:ph type="ftr" sz="quarter" idx="11"/>
          </p:nvPr>
        </p:nvSpPr>
        <p:spPr/>
        <p:txBody>
          <a:bodyPr/>
          <a:lstStyle/>
          <a:p>
            <a:endParaRPr lang="en-IN"/>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ECA783A-909B-42B8-BFE8-02C867E31C04}" type="slidenum">
              <a:rPr lang="en-IN" smtClean="0"/>
              <a:pPr/>
              <a:t>‹#›</a:t>
            </a:fld>
            <a:endParaRPr lang="en-IN"/>
          </a:p>
        </p:txBody>
      </p:sp>
    </p:spTree>
    <p:extLst>
      <p:ext uri="{BB962C8B-B14F-4D97-AF65-F5344CB8AC3E}">
        <p14:creationId xmlns="" xmlns:p14="http://schemas.microsoft.com/office/powerpoint/2010/main" val="3958141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2B1D56-A4F8-4E48-A7A3-513F1E03F07D}" type="datetimeFigureOut">
              <a:rPr lang="en-IN" smtClean="0"/>
              <a:pPr/>
              <a:t>05-02-2025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ECA783A-909B-42B8-BFE8-02C867E31C04}" type="slidenum">
              <a:rPr lang="en-IN" smtClean="0"/>
              <a:pPr/>
              <a:t>‹#›</a:t>
            </a:fld>
            <a:endParaRPr lang="en-IN"/>
          </a:p>
        </p:txBody>
      </p:sp>
    </p:spTree>
    <p:extLst>
      <p:ext uri="{BB962C8B-B14F-4D97-AF65-F5344CB8AC3E}">
        <p14:creationId xmlns="" xmlns:p14="http://schemas.microsoft.com/office/powerpoint/2010/main" val="1083265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2B1D56-A4F8-4E48-A7A3-513F1E03F07D}" type="datetimeFigureOut">
              <a:rPr lang="en-IN" smtClean="0"/>
              <a:pPr/>
              <a:t>05-02-2025</a:t>
            </a:fld>
            <a:endParaRPr lang="en-IN"/>
          </a:p>
        </p:txBody>
      </p:sp>
      <p:sp>
        <p:nvSpPr>
          <p:cNvPr id="5" name="Footer Placeholder 4"/>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ECA783A-909B-42B8-BFE8-02C867E31C04}" type="slidenum">
              <a:rPr lang="en-IN" smtClean="0"/>
              <a:pPr/>
              <a:t>‹#›</a:t>
            </a:fld>
            <a:endParaRPr lang="en-IN"/>
          </a:p>
        </p:txBody>
      </p:sp>
    </p:spTree>
    <p:extLst>
      <p:ext uri="{BB962C8B-B14F-4D97-AF65-F5344CB8AC3E}">
        <p14:creationId xmlns="" xmlns:p14="http://schemas.microsoft.com/office/powerpoint/2010/main" val="1309761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02B1D56-A4F8-4E48-A7A3-513F1E03F07D}" type="datetimeFigureOut">
              <a:rPr lang="en-IN" smtClean="0"/>
              <a:pPr/>
              <a:t>05-02-2025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ECA783A-909B-42B8-BFE8-02C867E31C04}" type="slidenum">
              <a:rPr lang="en-IN" smtClean="0"/>
              <a:pPr/>
              <a:t>‹#›</a:t>
            </a:fld>
            <a:endParaRPr lang="en-IN"/>
          </a:p>
        </p:txBody>
      </p:sp>
    </p:spTree>
    <p:extLst>
      <p:ext uri="{BB962C8B-B14F-4D97-AF65-F5344CB8AC3E}">
        <p14:creationId xmlns="" xmlns:p14="http://schemas.microsoft.com/office/powerpoint/2010/main" val="2607154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02B1D56-A4F8-4E48-A7A3-513F1E03F07D}" type="datetimeFigureOut">
              <a:rPr lang="en-IN" smtClean="0"/>
              <a:pPr/>
              <a:t>05-02-2025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ECA783A-909B-42B8-BFE8-02C867E31C04}" type="slidenum">
              <a:rPr lang="en-IN" smtClean="0"/>
              <a:pPr/>
              <a:t>‹#›</a:t>
            </a:fld>
            <a:endParaRPr lang="en-IN"/>
          </a:p>
        </p:txBody>
      </p:sp>
    </p:spTree>
    <p:extLst>
      <p:ext uri="{BB962C8B-B14F-4D97-AF65-F5344CB8AC3E}">
        <p14:creationId xmlns="" xmlns:p14="http://schemas.microsoft.com/office/powerpoint/2010/main" val="1958032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02B1D56-A4F8-4E48-A7A3-513F1E03F07D}" type="datetimeFigureOut">
              <a:rPr lang="en-IN" smtClean="0"/>
              <a:pPr/>
              <a:t>05-02-2025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ECA783A-909B-42B8-BFE8-02C867E31C04}" type="slidenum">
              <a:rPr lang="en-IN" smtClean="0"/>
              <a:pPr/>
              <a:t>‹#›</a:t>
            </a:fld>
            <a:endParaRPr lang="en-IN"/>
          </a:p>
        </p:txBody>
      </p:sp>
    </p:spTree>
    <p:extLst>
      <p:ext uri="{BB962C8B-B14F-4D97-AF65-F5344CB8AC3E}">
        <p14:creationId xmlns="" xmlns:p14="http://schemas.microsoft.com/office/powerpoint/2010/main" val="2632136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2B1D56-A4F8-4E48-A7A3-513F1E03F07D}" type="datetimeFigureOut">
              <a:rPr lang="en-IN" smtClean="0"/>
              <a:pPr/>
              <a:t>05-02-2025</a:t>
            </a:fld>
            <a:endParaRPr lang="en-IN"/>
          </a:p>
        </p:txBody>
      </p:sp>
      <p:sp>
        <p:nvSpPr>
          <p:cNvPr id="3" name="Footer Placeholder 2"/>
          <p:cNvSpPr>
            <a:spLocks noGrp="1"/>
          </p:cNvSpPr>
          <p:nvPr>
            <p:ph type="ftr" sz="quarter" idx="11"/>
          </p:nvPr>
        </p:nvSpPr>
        <p:spPr/>
        <p:txBody>
          <a:bodyPr/>
          <a:lstStyle/>
          <a:p>
            <a:endParaRPr lang="en-IN"/>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3ECA783A-909B-42B8-BFE8-02C867E31C04}" type="slidenum">
              <a:rPr lang="en-IN" smtClean="0"/>
              <a:pPr/>
              <a:t>‹#›</a:t>
            </a:fld>
            <a:endParaRPr lang="en-IN"/>
          </a:p>
        </p:txBody>
      </p:sp>
    </p:spTree>
    <p:extLst>
      <p:ext uri="{BB962C8B-B14F-4D97-AF65-F5344CB8AC3E}">
        <p14:creationId xmlns="" xmlns:p14="http://schemas.microsoft.com/office/powerpoint/2010/main" val="1054696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02B1D56-A4F8-4E48-A7A3-513F1E03F07D}" type="datetimeFigureOut">
              <a:rPr lang="en-IN" smtClean="0"/>
              <a:pPr/>
              <a:t>05-02-2025</a:t>
            </a:fld>
            <a:endParaRPr lang="en-IN"/>
          </a:p>
        </p:txBody>
      </p:sp>
      <p:sp>
        <p:nvSpPr>
          <p:cNvPr id="6" name="Footer Placeholder 5"/>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ECA783A-909B-42B8-BFE8-02C867E31C04}" type="slidenum">
              <a:rPr lang="en-IN" smtClean="0"/>
              <a:pPr/>
              <a:t>‹#›</a:t>
            </a:fld>
            <a:endParaRPr lang="en-IN"/>
          </a:p>
        </p:txBody>
      </p:sp>
    </p:spTree>
    <p:extLst>
      <p:ext uri="{BB962C8B-B14F-4D97-AF65-F5344CB8AC3E}">
        <p14:creationId xmlns="" xmlns:p14="http://schemas.microsoft.com/office/powerpoint/2010/main" val="3199488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02B1D56-A4F8-4E48-A7A3-513F1E03F07D}" type="datetimeFigureOut">
              <a:rPr lang="en-IN" smtClean="0"/>
              <a:pPr/>
              <a:t>05-02-2025</a:t>
            </a:fld>
            <a:endParaRPr lang="en-IN"/>
          </a:p>
        </p:txBody>
      </p:sp>
      <p:sp>
        <p:nvSpPr>
          <p:cNvPr id="6" name="Footer Placeholder 5"/>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ECA783A-909B-42B8-BFE8-02C867E31C04}" type="slidenum">
              <a:rPr lang="en-IN" smtClean="0"/>
              <a:pPr/>
              <a:t>‹#›</a:t>
            </a:fld>
            <a:endParaRPr lang="en-IN"/>
          </a:p>
        </p:txBody>
      </p:sp>
    </p:spTree>
    <p:extLst>
      <p:ext uri="{BB962C8B-B14F-4D97-AF65-F5344CB8AC3E}">
        <p14:creationId xmlns="" xmlns:p14="http://schemas.microsoft.com/office/powerpoint/2010/main" val="4103931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902B1D56-A4F8-4E48-A7A3-513F1E03F07D}" type="datetimeFigureOut">
              <a:rPr lang="en-IN" smtClean="0"/>
              <a:pPr/>
              <a:t>05-02-2025</a:t>
            </a:fld>
            <a:endParaRPr lang="en-IN"/>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IN"/>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3ECA783A-909B-42B8-BFE8-02C867E31C04}" type="slidenum">
              <a:rPr lang="en-IN" smtClean="0"/>
              <a:pPr/>
              <a:t>‹#›</a:t>
            </a:fld>
            <a:endParaRPr lang="en-IN"/>
          </a:p>
        </p:txBody>
      </p:sp>
    </p:spTree>
    <p:extLst>
      <p:ext uri="{BB962C8B-B14F-4D97-AF65-F5344CB8AC3E}">
        <p14:creationId xmlns="" xmlns:p14="http://schemas.microsoft.com/office/powerpoint/2010/main" val="18842964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jpeg"/><Relationship Id="rId7" Type="http://schemas.openxmlformats.org/officeDocument/2006/relationships/diagramColors" Target="../diagrams/colors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jpeg"/><Relationship Id="rId7" Type="http://schemas.openxmlformats.org/officeDocument/2006/relationships/diagramColors" Target="../diagrams/colors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5.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jpeg"/><Relationship Id="rId7" Type="http://schemas.openxmlformats.org/officeDocument/2006/relationships/diagramColors" Target="../diagrams/colors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6.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1.jpeg"/><Relationship Id="rId7" Type="http://schemas.openxmlformats.org/officeDocument/2006/relationships/diagramColors" Target="../diagrams/colors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 Id="rId9"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 xmlns:a16="http://schemas.microsoft.com/office/drawing/2014/main" id="{2668F1A4-6DBB-4F0B-A679-6EE5483638F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5">
            <a:extLst>
              <a:ext uri="{FF2B5EF4-FFF2-40B4-BE49-F238E27FC236}">
                <a16:creationId xmlns="" xmlns:a16="http://schemas.microsoft.com/office/drawing/2014/main" id="{B8DBF1C0-B8F1-4AAC-8704-256BA0E9D63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
          <a:xfrm>
            <a:off x="0" y="794"/>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IN"/>
          </a:p>
        </p:txBody>
      </p:sp>
      <p:pic>
        <p:nvPicPr>
          <p:cNvPr id="4" name="Picture 3" descr="A painting of two people in dresses&#10;&#10;Description automatically generated">
            <a:extLst>
              <a:ext uri="{FF2B5EF4-FFF2-40B4-BE49-F238E27FC236}">
                <a16:creationId xmlns="" xmlns:a16="http://schemas.microsoft.com/office/drawing/2014/main" id="{05A9A1DE-B94D-48E4-EB2D-9200AD15D12A}"/>
              </a:ext>
            </a:extLst>
          </p:cNvPr>
          <p:cNvPicPr>
            <a:picLocks noChangeAspect="1"/>
          </p:cNvPicPr>
          <p:nvPr/>
        </p:nvPicPr>
        <p:blipFill>
          <a:blip r:embed="rId2" cstate="print">
            <a:alphaModFix amt="35000"/>
            <a:extLst>
              <a:ext uri="{28A0092B-C50C-407E-A947-70E740481C1C}">
                <a14:useLocalDpi xmlns="" xmlns:a14="http://schemas.microsoft.com/office/drawing/2010/main" val="0"/>
              </a:ext>
            </a:extLst>
          </a:blip>
          <a:srcRect l="20803" r="13557"/>
          <a:stretch/>
        </p:blipFill>
        <p:spPr>
          <a:xfrm>
            <a:off x="474133" y="474133"/>
            <a:ext cx="11243734" cy="5909733"/>
          </a:xfrm>
          <a:prstGeom prst="rect">
            <a:avLst/>
          </a:prstGeom>
        </p:spPr>
      </p:pic>
      <p:sp>
        <p:nvSpPr>
          <p:cNvPr id="2" name="Title 1">
            <a:extLst>
              <a:ext uri="{FF2B5EF4-FFF2-40B4-BE49-F238E27FC236}">
                <a16:creationId xmlns="" xmlns:a16="http://schemas.microsoft.com/office/drawing/2014/main" id="{D300B476-1BC4-C293-B576-C6A616892FCC}"/>
              </a:ext>
            </a:extLst>
          </p:cNvPr>
          <p:cNvSpPr>
            <a:spLocks noGrp="1"/>
          </p:cNvSpPr>
          <p:nvPr>
            <p:ph type="ctrTitle"/>
          </p:nvPr>
        </p:nvSpPr>
        <p:spPr>
          <a:xfrm>
            <a:off x="1183830" y="1155032"/>
            <a:ext cx="8827245" cy="3243714"/>
          </a:xfrm>
        </p:spPr>
        <p:txBody>
          <a:bodyPr>
            <a:normAutofit/>
          </a:bodyPr>
          <a:lstStyle/>
          <a:p>
            <a:pPr algn="ctr"/>
            <a:r>
              <a:rPr lang="en-US" b="1" dirty="0" smtClean="0"/>
              <a:t>Automated Ticketing System for CTA</a:t>
            </a:r>
            <a:endParaRPr lang="en-US" b="1" dirty="0"/>
          </a:p>
        </p:txBody>
      </p:sp>
      <p:sp>
        <p:nvSpPr>
          <p:cNvPr id="13" name="Rectangle 12">
            <a:extLst>
              <a:ext uri="{FF2B5EF4-FFF2-40B4-BE49-F238E27FC236}">
                <a16:creationId xmlns="" xmlns:a16="http://schemas.microsoft.com/office/drawing/2014/main" id="{B70F7E59-C971-4F55-8E3A-1E583B65FCB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IN"/>
          </a:p>
        </p:txBody>
      </p:sp>
    </p:spTree>
    <p:extLst>
      <p:ext uri="{BB962C8B-B14F-4D97-AF65-F5344CB8AC3E}">
        <p14:creationId xmlns="" xmlns:p14="http://schemas.microsoft.com/office/powerpoint/2010/main" val="61689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 xmlns:a16="http://schemas.microsoft.com/office/drawing/2014/main" id="{08BCF048-8940-4354-B9EC-5AD74E283CE3}"/>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0"/>
            <a:ext cx="12192000" cy="6858000"/>
            <a:chOff x="0" y="0"/>
            <a:chExt cx="12192000" cy="6858000"/>
          </a:xfrm>
        </p:grpSpPr>
        <p:sp>
          <p:nvSpPr>
            <p:cNvPr id="10" name="Rectangle 9">
              <a:extLst>
                <a:ext uri="{FF2B5EF4-FFF2-40B4-BE49-F238E27FC236}">
                  <a16:creationId xmlns="" xmlns:a16="http://schemas.microsoft.com/office/drawing/2014/main" id="{D024C14A-78BD-44B0-82BE-6A0D0A27063A}"/>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a:off x="0" y="0"/>
              <a:ext cx="12192000" cy="6858000"/>
            </a:xfrm>
            <a:prstGeom prst="rect">
              <a:avLst/>
            </a:prstGeom>
            <a:blipFill>
              <a:blip r:embed="rId3"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N"/>
            </a:p>
          </p:txBody>
        </p:sp>
        <p:sp>
          <p:nvSpPr>
            <p:cNvPr id="11" name="Oval 10">
              <a:extLst>
                <a:ext uri="{FF2B5EF4-FFF2-40B4-BE49-F238E27FC236}">
                  <a16:creationId xmlns="" xmlns:a16="http://schemas.microsoft.com/office/drawing/2014/main" id="{809F3D29-EDB1-4F1C-A0E0-36F28CE17188}"/>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2" name="Oval 11">
              <a:extLst>
                <a:ext uri="{FF2B5EF4-FFF2-40B4-BE49-F238E27FC236}">
                  <a16:creationId xmlns="" xmlns:a16="http://schemas.microsoft.com/office/drawing/2014/main" id="{5282F4AB-C7B8-4A86-9927-AA106AA27B41}"/>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3" name="Rectangle 12">
              <a:extLst>
                <a:ext uri="{FF2B5EF4-FFF2-40B4-BE49-F238E27FC236}">
                  <a16:creationId xmlns="" xmlns:a16="http://schemas.microsoft.com/office/drawing/2014/main" id="{60B26874-5AFA-4D1E-94A9-53AF9790D702}"/>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4" name="Freeform 5">
              <a:extLst>
                <a:ext uri="{FF2B5EF4-FFF2-40B4-BE49-F238E27FC236}">
                  <a16:creationId xmlns="" xmlns:a16="http://schemas.microsoft.com/office/drawing/2014/main" id="{A1DA6C95-40F8-4305-89F6-17F6167C0BF2}"/>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IN"/>
            </a:p>
          </p:txBody>
        </p:sp>
        <p:sp>
          <p:nvSpPr>
            <p:cNvPr id="15" name="Freeform 5">
              <a:extLst>
                <a:ext uri="{FF2B5EF4-FFF2-40B4-BE49-F238E27FC236}">
                  <a16:creationId xmlns="" xmlns:a16="http://schemas.microsoft.com/office/drawing/2014/main" id="{A2FA2D29-AEEE-4FFA-B233-94FBE84C9B41}"/>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IN"/>
            </a:p>
          </p:txBody>
        </p:sp>
        <p:sp>
          <p:nvSpPr>
            <p:cNvPr id="16" name="Freeform 5">
              <a:extLst>
                <a:ext uri="{FF2B5EF4-FFF2-40B4-BE49-F238E27FC236}">
                  <a16:creationId xmlns="" xmlns:a16="http://schemas.microsoft.com/office/drawing/2014/main" id="{6DA5143E-FA8E-4EC1-99F7-35AE5AD4E377}"/>
                </a:ext>
                <a:ext uri="{C183D7F6-B498-43B3-948B-1728B52AA6E4}">
                  <adec:decorative xmlns="" xmlns:adec="http://schemas.microsoft.com/office/drawing/2017/decorative" val="1"/>
                </a:ext>
              </a:extLst>
            </p:cNvPr>
            <p:cNvSpPr>
              <a:spLocks noEditPoints="1"/>
            </p:cNvSpPr>
            <p:nvPr>
              <p:extLst>
                <p:ext uri="{386F3935-93C4-4BCD-93E2-E3B085C9AB24}">
                  <p16:designElem xmlns=""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IN"/>
            </a:p>
          </p:txBody>
        </p:sp>
      </p:grpSp>
      <p:sp>
        <p:nvSpPr>
          <p:cNvPr id="2" name="Title 1">
            <a:extLst>
              <a:ext uri="{FF2B5EF4-FFF2-40B4-BE49-F238E27FC236}">
                <a16:creationId xmlns="" xmlns:a16="http://schemas.microsoft.com/office/drawing/2014/main" id="{BA9B0145-EB0C-4D1B-5991-72EDE72A4338}"/>
              </a:ext>
            </a:extLst>
          </p:cNvPr>
          <p:cNvSpPr>
            <a:spLocks noGrp="1"/>
          </p:cNvSpPr>
          <p:nvPr>
            <p:ph type="title"/>
          </p:nvPr>
        </p:nvSpPr>
        <p:spPr>
          <a:xfrm>
            <a:off x="1154955" y="973667"/>
            <a:ext cx="2942210" cy="4833745"/>
          </a:xfrm>
        </p:spPr>
        <p:txBody>
          <a:bodyPr>
            <a:normAutofit/>
          </a:bodyPr>
          <a:lstStyle/>
          <a:p>
            <a:pPr algn="ctr"/>
            <a:r>
              <a:rPr lang="en-US" b="1" dirty="0" smtClean="0"/>
              <a:t>Introduction</a:t>
            </a:r>
            <a:endParaRPr lang="en-IN" dirty="0">
              <a:solidFill>
                <a:srgbClr val="EBEBEB"/>
              </a:solidFill>
            </a:endParaRPr>
          </a:p>
        </p:txBody>
      </p:sp>
      <p:sp>
        <p:nvSpPr>
          <p:cNvPr id="18" name="Rectangle 17">
            <a:extLst>
              <a:ext uri="{FF2B5EF4-FFF2-40B4-BE49-F238E27FC236}">
                <a16:creationId xmlns="" xmlns:a16="http://schemas.microsoft.com/office/drawing/2014/main" id="{CC28BCC9-4093-4FD5-83EB-7EC297F5139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IN"/>
          </a:p>
        </p:txBody>
      </p:sp>
      <p:graphicFrame>
        <p:nvGraphicFramePr>
          <p:cNvPr id="5" name="Content Placeholder 2">
            <a:extLst>
              <a:ext uri="{FF2B5EF4-FFF2-40B4-BE49-F238E27FC236}">
                <a16:creationId xmlns="" xmlns:a16="http://schemas.microsoft.com/office/drawing/2014/main" id="{6B0EA713-B00F-84B5-EB0D-DF64D8CB7DCF}"/>
              </a:ext>
            </a:extLst>
          </p:cNvPr>
          <p:cNvGraphicFramePr>
            <a:graphicFrameLocks noGrp="1"/>
          </p:cNvGraphicFramePr>
          <p:nvPr>
            <p:ph idx="1"/>
            <p:extLst>
              <p:ext uri="{D42A27DB-BD31-4B8C-83A1-F6EECF244321}">
                <p14:modId xmlns="" xmlns:p14="http://schemas.microsoft.com/office/powerpoint/2010/main" val="3849217046"/>
              </p:ext>
            </p:extLst>
          </p:nvPr>
        </p:nvGraphicFramePr>
        <p:xfrm>
          <a:off x="5194300" y="808038"/>
          <a:ext cx="6391275" cy="52466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 xmlns:p14="http://schemas.microsoft.com/office/powerpoint/2010/main" val="2783025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 xmlns:a16="http://schemas.microsoft.com/office/drawing/2014/main" id="{08BCF048-8940-4354-B9EC-5AD74E283CE3}"/>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0"/>
            <a:ext cx="12192000" cy="6858000"/>
            <a:chOff x="0" y="0"/>
            <a:chExt cx="12192000" cy="6858000"/>
          </a:xfrm>
        </p:grpSpPr>
        <p:sp>
          <p:nvSpPr>
            <p:cNvPr id="10" name="Rectangle 9">
              <a:extLst>
                <a:ext uri="{FF2B5EF4-FFF2-40B4-BE49-F238E27FC236}">
                  <a16:creationId xmlns="" xmlns:a16="http://schemas.microsoft.com/office/drawing/2014/main" id="{D024C14A-78BD-44B0-82BE-6A0D0A27063A}"/>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a:off x="0" y="0"/>
              <a:ext cx="12192000" cy="6858000"/>
            </a:xfrm>
            <a:prstGeom prst="rect">
              <a:avLst/>
            </a:prstGeom>
            <a:blipFill>
              <a:blip r:embed="rId3"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N"/>
            </a:p>
          </p:txBody>
        </p:sp>
        <p:sp>
          <p:nvSpPr>
            <p:cNvPr id="11" name="Oval 10">
              <a:extLst>
                <a:ext uri="{FF2B5EF4-FFF2-40B4-BE49-F238E27FC236}">
                  <a16:creationId xmlns="" xmlns:a16="http://schemas.microsoft.com/office/drawing/2014/main" id="{809F3D29-EDB1-4F1C-A0E0-36F28CE17188}"/>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2" name="Oval 11">
              <a:extLst>
                <a:ext uri="{FF2B5EF4-FFF2-40B4-BE49-F238E27FC236}">
                  <a16:creationId xmlns="" xmlns:a16="http://schemas.microsoft.com/office/drawing/2014/main" id="{5282F4AB-C7B8-4A86-9927-AA106AA27B41}"/>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3" name="Rectangle 12">
              <a:extLst>
                <a:ext uri="{FF2B5EF4-FFF2-40B4-BE49-F238E27FC236}">
                  <a16:creationId xmlns="" xmlns:a16="http://schemas.microsoft.com/office/drawing/2014/main" id="{60B26874-5AFA-4D1E-94A9-53AF9790D702}"/>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4" name="Freeform 5">
              <a:extLst>
                <a:ext uri="{FF2B5EF4-FFF2-40B4-BE49-F238E27FC236}">
                  <a16:creationId xmlns="" xmlns:a16="http://schemas.microsoft.com/office/drawing/2014/main" id="{A1DA6C95-40F8-4305-89F6-17F6167C0BF2}"/>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IN"/>
            </a:p>
          </p:txBody>
        </p:sp>
        <p:sp>
          <p:nvSpPr>
            <p:cNvPr id="15" name="Freeform 5">
              <a:extLst>
                <a:ext uri="{FF2B5EF4-FFF2-40B4-BE49-F238E27FC236}">
                  <a16:creationId xmlns="" xmlns:a16="http://schemas.microsoft.com/office/drawing/2014/main" id="{A2FA2D29-AEEE-4FFA-B233-94FBE84C9B41}"/>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IN"/>
            </a:p>
          </p:txBody>
        </p:sp>
        <p:sp>
          <p:nvSpPr>
            <p:cNvPr id="16" name="Freeform 5">
              <a:extLst>
                <a:ext uri="{FF2B5EF4-FFF2-40B4-BE49-F238E27FC236}">
                  <a16:creationId xmlns="" xmlns:a16="http://schemas.microsoft.com/office/drawing/2014/main" id="{6DA5143E-FA8E-4EC1-99F7-35AE5AD4E377}"/>
                </a:ext>
                <a:ext uri="{C183D7F6-B498-43B3-948B-1728B52AA6E4}">
                  <adec:decorative xmlns="" xmlns:adec="http://schemas.microsoft.com/office/drawing/2017/decorative" val="1"/>
                </a:ext>
              </a:extLst>
            </p:cNvPr>
            <p:cNvSpPr>
              <a:spLocks noEditPoints="1"/>
            </p:cNvSpPr>
            <p:nvPr>
              <p:extLst>
                <p:ext uri="{386F3935-93C4-4BCD-93E2-E3B085C9AB24}">
                  <p16:designElem xmlns=""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IN"/>
            </a:p>
          </p:txBody>
        </p:sp>
      </p:grpSp>
      <p:sp>
        <p:nvSpPr>
          <p:cNvPr id="2" name="Title 1">
            <a:extLst>
              <a:ext uri="{FF2B5EF4-FFF2-40B4-BE49-F238E27FC236}">
                <a16:creationId xmlns="" xmlns:a16="http://schemas.microsoft.com/office/drawing/2014/main" id="{EE571F35-22A4-25C3-1C09-373304048478}"/>
              </a:ext>
            </a:extLst>
          </p:cNvPr>
          <p:cNvSpPr>
            <a:spLocks noGrp="1"/>
          </p:cNvSpPr>
          <p:nvPr>
            <p:ph type="title"/>
          </p:nvPr>
        </p:nvSpPr>
        <p:spPr>
          <a:xfrm>
            <a:off x="1154955" y="973667"/>
            <a:ext cx="2942210" cy="4833745"/>
          </a:xfrm>
        </p:spPr>
        <p:txBody>
          <a:bodyPr>
            <a:normAutofit/>
          </a:bodyPr>
          <a:lstStyle/>
          <a:p>
            <a:r>
              <a:rPr lang="en-GB" b="1" dirty="0" smtClean="0"/>
              <a:t>Overview of functionality</a:t>
            </a:r>
            <a:endParaRPr lang="en-US" dirty="0"/>
          </a:p>
        </p:txBody>
      </p:sp>
      <p:sp>
        <p:nvSpPr>
          <p:cNvPr id="18" name="Rectangle 17">
            <a:extLst>
              <a:ext uri="{FF2B5EF4-FFF2-40B4-BE49-F238E27FC236}">
                <a16:creationId xmlns="" xmlns:a16="http://schemas.microsoft.com/office/drawing/2014/main" id="{CC28BCC9-4093-4FD5-83EB-7EC297F5139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IN"/>
          </a:p>
        </p:txBody>
      </p:sp>
      <p:graphicFrame>
        <p:nvGraphicFramePr>
          <p:cNvPr id="5" name="Content Placeholder 2">
            <a:extLst>
              <a:ext uri="{FF2B5EF4-FFF2-40B4-BE49-F238E27FC236}">
                <a16:creationId xmlns="" xmlns:a16="http://schemas.microsoft.com/office/drawing/2014/main" id="{8E525A5A-0EA5-3619-D58F-E3FDC0003FE9}"/>
              </a:ext>
            </a:extLst>
          </p:cNvPr>
          <p:cNvGraphicFramePr>
            <a:graphicFrameLocks noGrp="1"/>
          </p:cNvGraphicFramePr>
          <p:nvPr>
            <p:ph idx="1"/>
            <p:extLst>
              <p:ext uri="{D42A27DB-BD31-4B8C-83A1-F6EECF244321}">
                <p14:modId xmlns="" xmlns:p14="http://schemas.microsoft.com/office/powerpoint/2010/main" val="1837648436"/>
              </p:ext>
            </p:extLst>
          </p:nvPr>
        </p:nvGraphicFramePr>
        <p:xfrm>
          <a:off x="5194300" y="808038"/>
          <a:ext cx="6391275" cy="52466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 xmlns:p14="http://schemas.microsoft.com/office/powerpoint/2010/main" val="733864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 xmlns:a16="http://schemas.microsoft.com/office/drawing/2014/main" id="{08BCF048-8940-4354-B9EC-5AD74E283CE3}"/>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0"/>
            <a:ext cx="12192000" cy="6858000"/>
            <a:chOff x="0" y="0"/>
            <a:chExt cx="12192000" cy="6858000"/>
          </a:xfrm>
        </p:grpSpPr>
        <p:sp>
          <p:nvSpPr>
            <p:cNvPr id="10" name="Rectangle 9">
              <a:extLst>
                <a:ext uri="{FF2B5EF4-FFF2-40B4-BE49-F238E27FC236}">
                  <a16:creationId xmlns="" xmlns:a16="http://schemas.microsoft.com/office/drawing/2014/main" id="{D024C14A-78BD-44B0-82BE-6A0D0A27063A}"/>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a:off x="0" y="0"/>
              <a:ext cx="12192000" cy="6858000"/>
            </a:xfrm>
            <a:prstGeom prst="rect">
              <a:avLst/>
            </a:prstGeom>
            <a:blipFill>
              <a:blip r:embed="rId3"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N"/>
            </a:p>
          </p:txBody>
        </p:sp>
        <p:sp>
          <p:nvSpPr>
            <p:cNvPr id="11" name="Oval 10">
              <a:extLst>
                <a:ext uri="{FF2B5EF4-FFF2-40B4-BE49-F238E27FC236}">
                  <a16:creationId xmlns="" xmlns:a16="http://schemas.microsoft.com/office/drawing/2014/main" id="{809F3D29-EDB1-4F1C-A0E0-36F28CE17188}"/>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2" name="Oval 11">
              <a:extLst>
                <a:ext uri="{FF2B5EF4-FFF2-40B4-BE49-F238E27FC236}">
                  <a16:creationId xmlns="" xmlns:a16="http://schemas.microsoft.com/office/drawing/2014/main" id="{5282F4AB-C7B8-4A86-9927-AA106AA27B41}"/>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3" name="Rectangle 12">
              <a:extLst>
                <a:ext uri="{FF2B5EF4-FFF2-40B4-BE49-F238E27FC236}">
                  <a16:creationId xmlns="" xmlns:a16="http://schemas.microsoft.com/office/drawing/2014/main" id="{60B26874-5AFA-4D1E-94A9-53AF9790D702}"/>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4" name="Freeform 5">
              <a:extLst>
                <a:ext uri="{FF2B5EF4-FFF2-40B4-BE49-F238E27FC236}">
                  <a16:creationId xmlns="" xmlns:a16="http://schemas.microsoft.com/office/drawing/2014/main" id="{A1DA6C95-40F8-4305-89F6-17F6167C0BF2}"/>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IN"/>
            </a:p>
          </p:txBody>
        </p:sp>
        <p:sp>
          <p:nvSpPr>
            <p:cNvPr id="15" name="Freeform 5">
              <a:extLst>
                <a:ext uri="{FF2B5EF4-FFF2-40B4-BE49-F238E27FC236}">
                  <a16:creationId xmlns="" xmlns:a16="http://schemas.microsoft.com/office/drawing/2014/main" id="{A2FA2D29-AEEE-4FFA-B233-94FBE84C9B41}"/>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IN"/>
            </a:p>
          </p:txBody>
        </p:sp>
        <p:sp>
          <p:nvSpPr>
            <p:cNvPr id="16" name="Freeform 5">
              <a:extLst>
                <a:ext uri="{FF2B5EF4-FFF2-40B4-BE49-F238E27FC236}">
                  <a16:creationId xmlns="" xmlns:a16="http://schemas.microsoft.com/office/drawing/2014/main" id="{6DA5143E-FA8E-4EC1-99F7-35AE5AD4E377}"/>
                </a:ext>
                <a:ext uri="{C183D7F6-B498-43B3-948B-1728B52AA6E4}">
                  <adec:decorative xmlns="" xmlns:adec="http://schemas.microsoft.com/office/drawing/2017/decorative" val="1"/>
                </a:ext>
              </a:extLst>
            </p:cNvPr>
            <p:cNvSpPr>
              <a:spLocks noEditPoints="1"/>
            </p:cNvSpPr>
            <p:nvPr>
              <p:extLst>
                <p:ext uri="{386F3935-93C4-4BCD-93E2-E3B085C9AB24}">
                  <p16:designElem xmlns=""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IN"/>
            </a:p>
          </p:txBody>
        </p:sp>
      </p:grpSp>
      <p:sp>
        <p:nvSpPr>
          <p:cNvPr id="2" name="Title 1">
            <a:extLst>
              <a:ext uri="{FF2B5EF4-FFF2-40B4-BE49-F238E27FC236}">
                <a16:creationId xmlns="" xmlns:a16="http://schemas.microsoft.com/office/drawing/2014/main" id="{6DAAF525-9FDD-7813-4482-77277152EFB1}"/>
              </a:ext>
            </a:extLst>
          </p:cNvPr>
          <p:cNvSpPr>
            <a:spLocks noGrp="1"/>
          </p:cNvSpPr>
          <p:nvPr>
            <p:ph type="title"/>
          </p:nvPr>
        </p:nvSpPr>
        <p:spPr>
          <a:xfrm>
            <a:off x="1154955" y="973667"/>
            <a:ext cx="2942210" cy="4833745"/>
          </a:xfrm>
        </p:spPr>
        <p:txBody>
          <a:bodyPr>
            <a:normAutofit/>
          </a:bodyPr>
          <a:lstStyle/>
          <a:p>
            <a:pPr algn="ctr"/>
            <a:r>
              <a:rPr lang="en-GB" b="1" dirty="0" smtClean="0"/>
              <a:t>Ticket pricing and calculation</a:t>
            </a:r>
            <a:endParaRPr lang="en-US" b="1" dirty="0"/>
          </a:p>
        </p:txBody>
      </p:sp>
      <p:sp>
        <p:nvSpPr>
          <p:cNvPr id="18" name="Rectangle 17">
            <a:extLst>
              <a:ext uri="{FF2B5EF4-FFF2-40B4-BE49-F238E27FC236}">
                <a16:creationId xmlns="" xmlns:a16="http://schemas.microsoft.com/office/drawing/2014/main" id="{CC28BCC9-4093-4FD5-83EB-7EC297F5139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IN"/>
          </a:p>
        </p:txBody>
      </p:sp>
      <p:graphicFrame>
        <p:nvGraphicFramePr>
          <p:cNvPr id="5" name="Content Placeholder 2">
            <a:extLst>
              <a:ext uri="{FF2B5EF4-FFF2-40B4-BE49-F238E27FC236}">
                <a16:creationId xmlns="" xmlns:a16="http://schemas.microsoft.com/office/drawing/2014/main" id="{5AB81927-C8CE-BCF9-724A-9C4FC343EAF2}"/>
              </a:ext>
            </a:extLst>
          </p:cNvPr>
          <p:cNvGraphicFramePr>
            <a:graphicFrameLocks noGrp="1"/>
          </p:cNvGraphicFramePr>
          <p:nvPr>
            <p:ph idx="1"/>
            <p:extLst>
              <p:ext uri="{D42A27DB-BD31-4B8C-83A1-F6EECF244321}">
                <p14:modId xmlns="" xmlns:p14="http://schemas.microsoft.com/office/powerpoint/2010/main" val="3599283998"/>
              </p:ext>
            </p:extLst>
          </p:nvPr>
        </p:nvGraphicFramePr>
        <p:xfrm>
          <a:off x="5194300" y="808038"/>
          <a:ext cx="6391275" cy="52466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 xmlns:p14="http://schemas.microsoft.com/office/powerpoint/2010/main" val="4002947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 xmlns:a16="http://schemas.microsoft.com/office/drawing/2014/main" id="{2F448CB3-7B4F-45D7-B7C0-DF553DF61453}"/>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0"/>
            <a:ext cx="12192000" cy="6858000"/>
            <a:chOff x="0" y="0"/>
            <a:chExt cx="12192000" cy="6858000"/>
          </a:xfrm>
        </p:grpSpPr>
        <p:sp>
          <p:nvSpPr>
            <p:cNvPr id="10" name="Rectangle 9">
              <a:extLst>
                <a:ext uri="{FF2B5EF4-FFF2-40B4-BE49-F238E27FC236}">
                  <a16:creationId xmlns="" xmlns:a16="http://schemas.microsoft.com/office/drawing/2014/main" id="{5C5305EA-7A88-413D-BE8A-47A02476F00C}"/>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a:off x="0" y="0"/>
              <a:ext cx="12192000" cy="6858000"/>
            </a:xfrm>
            <a:prstGeom prst="rect">
              <a:avLst/>
            </a:prstGeom>
            <a:blipFill>
              <a:blip r:embed="rId3"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N"/>
            </a:p>
          </p:txBody>
        </p:sp>
        <p:sp>
          <p:nvSpPr>
            <p:cNvPr id="11" name="Freeform 5">
              <a:extLst>
                <a:ext uri="{FF2B5EF4-FFF2-40B4-BE49-F238E27FC236}">
                  <a16:creationId xmlns="" xmlns:a16="http://schemas.microsoft.com/office/drawing/2014/main" id="{FCA94DB5-FE56-4A3D-BC48-31B5595197FD}"/>
                </a:ext>
                <a:ext uri="{C183D7F6-B498-43B3-948B-1728B52AA6E4}">
                  <adec:decorative xmlns="" xmlns:adec="http://schemas.microsoft.com/office/drawing/2017/decorative" val="1"/>
                </a:ext>
              </a:extLst>
            </p:cNvPr>
            <p:cNvSpPr>
              <a:spLocks noEditPoints="1"/>
            </p:cNvSpPr>
            <p:nvPr>
              <p:extLst>
                <p:ext uri="{386F3935-93C4-4BCD-93E2-E3B085C9AB24}">
                  <p16:designElem xmlns=""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en-IN"/>
            </a:p>
          </p:txBody>
        </p:sp>
      </p:grpSp>
      <p:sp>
        <p:nvSpPr>
          <p:cNvPr id="2" name="Title 1">
            <a:extLst>
              <a:ext uri="{FF2B5EF4-FFF2-40B4-BE49-F238E27FC236}">
                <a16:creationId xmlns="" xmlns:a16="http://schemas.microsoft.com/office/drawing/2014/main" id="{32DB7171-6B1C-697D-B1B5-8C00E2F8F0D0}"/>
              </a:ext>
            </a:extLst>
          </p:cNvPr>
          <p:cNvSpPr>
            <a:spLocks noGrp="1"/>
          </p:cNvSpPr>
          <p:nvPr>
            <p:ph type="title"/>
          </p:nvPr>
        </p:nvSpPr>
        <p:spPr>
          <a:xfrm>
            <a:off x="1154954" y="973668"/>
            <a:ext cx="8761413" cy="980260"/>
          </a:xfrm>
        </p:spPr>
        <p:txBody>
          <a:bodyPr>
            <a:normAutofit/>
          </a:bodyPr>
          <a:lstStyle/>
          <a:p>
            <a:pPr algn="ctr"/>
            <a:r>
              <a:rPr lang="en-US" b="1" dirty="0" smtClean="0">
                <a:solidFill>
                  <a:schemeClr val="tx1"/>
                </a:solidFill>
              </a:rPr>
              <a:t>User Interface Design</a:t>
            </a:r>
            <a:endParaRPr lang="en-US" b="1" dirty="0">
              <a:solidFill>
                <a:schemeClr val="tx1"/>
              </a:solidFill>
            </a:endParaRPr>
          </a:p>
        </p:txBody>
      </p:sp>
      <p:sp>
        <p:nvSpPr>
          <p:cNvPr id="13" name="Rectangle 12">
            <a:extLst>
              <a:ext uri="{FF2B5EF4-FFF2-40B4-BE49-F238E27FC236}">
                <a16:creationId xmlns="" xmlns:a16="http://schemas.microsoft.com/office/drawing/2014/main" id="{F9ED434F-8767-46CC-B26B-5AF62FF01E6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IN"/>
          </a:p>
        </p:txBody>
      </p:sp>
      <p:graphicFrame>
        <p:nvGraphicFramePr>
          <p:cNvPr id="5" name="Content Placeholder 2">
            <a:extLst>
              <a:ext uri="{FF2B5EF4-FFF2-40B4-BE49-F238E27FC236}">
                <a16:creationId xmlns="" xmlns:a16="http://schemas.microsoft.com/office/drawing/2014/main" id="{1831AEEC-85B5-6BDB-B965-DD0688193C47}"/>
              </a:ext>
            </a:extLst>
          </p:cNvPr>
          <p:cNvGraphicFramePr>
            <a:graphicFrameLocks noGrp="1"/>
          </p:cNvGraphicFramePr>
          <p:nvPr>
            <p:ph idx="1"/>
            <p:extLst>
              <p:ext uri="{D42A27DB-BD31-4B8C-83A1-F6EECF244321}">
                <p14:modId xmlns="" xmlns:p14="http://schemas.microsoft.com/office/powerpoint/2010/main" val="1431617268"/>
              </p:ext>
            </p:extLst>
          </p:nvPr>
        </p:nvGraphicFramePr>
        <p:xfrm>
          <a:off x="1286934" y="2324100"/>
          <a:ext cx="9625383" cy="342268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 xmlns:p14="http://schemas.microsoft.com/office/powerpoint/2010/main" val="2524327032"/>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 xmlns:a16="http://schemas.microsoft.com/office/drawing/2014/main" id="{2F448CB3-7B4F-45D7-B7C0-DF553DF61453}"/>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0"/>
            <a:ext cx="12192000" cy="6858000"/>
            <a:chOff x="0" y="0"/>
            <a:chExt cx="12192000" cy="6858000"/>
          </a:xfrm>
        </p:grpSpPr>
        <p:sp>
          <p:nvSpPr>
            <p:cNvPr id="10" name="Rectangle 9">
              <a:extLst>
                <a:ext uri="{FF2B5EF4-FFF2-40B4-BE49-F238E27FC236}">
                  <a16:creationId xmlns="" xmlns:a16="http://schemas.microsoft.com/office/drawing/2014/main" id="{5C5305EA-7A88-413D-BE8A-47A02476F00C}"/>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a:off x="0" y="0"/>
              <a:ext cx="12192000" cy="6858000"/>
            </a:xfrm>
            <a:prstGeom prst="rect">
              <a:avLst/>
            </a:prstGeom>
            <a:blipFill>
              <a:blip r:embed="rId3"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N"/>
            </a:p>
          </p:txBody>
        </p:sp>
        <p:sp>
          <p:nvSpPr>
            <p:cNvPr id="11" name="Freeform 5">
              <a:extLst>
                <a:ext uri="{FF2B5EF4-FFF2-40B4-BE49-F238E27FC236}">
                  <a16:creationId xmlns="" xmlns:a16="http://schemas.microsoft.com/office/drawing/2014/main" id="{FCA94DB5-FE56-4A3D-BC48-31B5595197FD}"/>
                </a:ext>
                <a:ext uri="{C183D7F6-B498-43B3-948B-1728B52AA6E4}">
                  <adec:decorative xmlns="" xmlns:adec="http://schemas.microsoft.com/office/drawing/2017/decorative" val="1"/>
                </a:ext>
              </a:extLst>
            </p:cNvPr>
            <p:cNvSpPr>
              <a:spLocks noEditPoints="1"/>
            </p:cNvSpPr>
            <p:nvPr>
              <p:extLst>
                <p:ext uri="{386F3935-93C4-4BCD-93E2-E3B085C9AB24}">
                  <p16:designElem xmlns=""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en-IN"/>
            </a:p>
          </p:txBody>
        </p:sp>
      </p:grpSp>
      <p:sp>
        <p:nvSpPr>
          <p:cNvPr id="2" name="Title 1">
            <a:extLst>
              <a:ext uri="{FF2B5EF4-FFF2-40B4-BE49-F238E27FC236}">
                <a16:creationId xmlns="" xmlns:a16="http://schemas.microsoft.com/office/drawing/2014/main" id="{7CF27BD8-F1FB-D6C2-3A60-4C4A75295531}"/>
              </a:ext>
            </a:extLst>
          </p:cNvPr>
          <p:cNvSpPr>
            <a:spLocks noGrp="1"/>
          </p:cNvSpPr>
          <p:nvPr>
            <p:ph type="title"/>
          </p:nvPr>
        </p:nvSpPr>
        <p:spPr>
          <a:xfrm>
            <a:off x="1154954" y="973668"/>
            <a:ext cx="8761413" cy="706964"/>
          </a:xfrm>
        </p:spPr>
        <p:txBody>
          <a:bodyPr>
            <a:normAutofit fontScale="90000"/>
          </a:bodyPr>
          <a:lstStyle/>
          <a:p>
            <a:pPr algn="ctr">
              <a:lnSpc>
                <a:spcPct val="115000"/>
              </a:lnSpc>
              <a:spcBef>
                <a:spcPts val="1400"/>
              </a:spcBef>
              <a:spcAft>
                <a:spcPts val="400"/>
              </a:spcAft>
            </a:pPr>
            <a:r>
              <a:rPr lang="en-US" dirty="0" smtClean="0">
                <a:solidFill>
                  <a:schemeClr val="tx1"/>
                </a:solidFill>
              </a:rPr>
              <a:t>User Interface Mockups</a:t>
            </a:r>
            <a:endParaRPr lang="en-US" b="1" dirty="0">
              <a:solidFill>
                <a:schemeClr val="tx1"/>
              </a:solidFill>
              <a:latin typeface="Arial"/>
            </a:endParaRPr>
          </a:p>
        </p:txBody>
      </p:sp>
      <p:sp>
        <p:nvSpPr>
          <p:cNvPr id="13" name="Rectangle 12">
            <a:extLst>
              <a:ext uri="{FF2B5EF4-FFF2-40B4-BE49-F238E27FC236}">
                <a16:creationId xmlns="" xmlns:a16="http://schemas.microsoft.com/office/drawing/2014/main" id="{F9ED434F-8767-46CC-B26B-5AF62FF01E6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IN"/>
          </a:p>
        </p:txBody>
      </p:sp>
      <p:graphicFrame>
        <p:nvGraphicFramePr>
          <p:cNvPr id="5" name="Content Placeholder 2">
            <a:extLst>
              <a:ext uri="{FF2B5EF4-FFF2-40B4-BE49-F238E27FC236}">
                <a16:creationId xmlns="" xmlns:a16="http://schemas.microsoft.com/office/drawing/2014/main" id="{0254B6E2-57F8-1594-AAA0-34F4569ACFE6}"/>
              </a:ext>
            </a:extLst>
          </p:cNvPr>
          <p:cNvGraphicFramePr>
            <a:graphicFrameLocks noGrp="1"/>
          </p:cNvGraphicFramePr>
          <p:nvPr>
            <p:ph idx="1"/>
            <p:extLst>
              <p:ext uri="{D42A27DB-BD31-4B8C-83A1-F6EECF244321}">
                <p14:modId xmlns="" xmlns:p14="http://schemas.microsoft.com/office/powerpoint/2010/main" val="1193888686"/>
              </p:ext>
            </p:extLst>
          </p:nvPr>
        </p:nvGraphicFramePr>
        <p:xfrm>
          <a:off x="1286934" y="2324101"/>
          <a:ext cx="6480653" cy="329705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1026" name="Picture 2"/>
          <p:cNvPicPr>
            <a:picLocks noChangeAspect="1" noChangeArrowheads="1"/>
          </p:cNvPicPr>
          <p:nvPr/>
        </p:nvPicPr>
        <p:blipFill>
          <a:blip r:embed="rId9" cstate="print"/>
          <a:srcRect/>
          <a:stretch>
            <a:fillRect/>
          </a:stretch>
        </p:blipFill>
        <p:spPr bwMode="auto">
          <a:xfrm>
            <a:off x="6622180" y="2301796"/>
            <a:ext cx="4913916" cy="2924722"/>
          </a:xfrm>
          <a:prstGeom prst="rect">
            <a:avLst/>
          </a:prstGeom>
          <a:noFill/>
          <a:ln w="9525">
            <a:noFill/>
            <a:miter lim="800000"/>
            <a:headEnd/>
            <a:tailEnd/>
          </a:ln>
          <a:effectLst/>
        </p:spPr>
      </p:pic>
    </p:spTree>
    <p:extLst>
      <p:ext uri="{BB962C8B-B14F-4D97-AF65-F5344CB8AC3E}">
        <p14:creationId xmlns="" xmlns:p14="http://schemas.microsoft.com/office/powerpoint/2010/main" val="3387476099"/>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graphicFrame>
        <p:nvGraphicFramePr>
          <p:cNvPr id="4" name="Content Placeholder 3"/>
          <p:cNvGraphicFramePr>
            <a:graphicFrameLocks noGrp="1"/>
          </p:cNvGraphicFramePr>
          <p:nvPr>
            <p:ph idx="1"/>
          </p:nvPr>
        </p:nvGraphicFramePr>
        <p:xfrm>
          <a:off x="1155700" y="2603500"/>
          <a:ext cx="8824913" cy="34163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Ion Boardroom</Template>
  <TotalTime>1689</TotalTime>
  <Words>800</Words>
  <Application>Microsoft Office PowerPoint</Application>
  <PresentationFormat>Custom</PresentationFormat>
  <Paragraphs>40</Paragraphs>
  <Slides>7</Slides>
  <Notes>6</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Ion Boardroom</vt:lpstr>
      <vt:lpstr>Automated Ticketing System for CTA</vt:lpstr>
      <vt:lpstr>Introduction</vt:lpstr>
      <vt:lpstr>Overview of functionality</vt:lpstr>
      <vt:lpstr>Ticket pricing and calculation</vt:lpstr>
      <vt:lpstr>User Interface Design</vt:lpstr>
      <vt:lpstr>User Interface Mockups</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DISSERTATION PREPARATION PROJECT PROPOSAL FORM</dc:title>
  <dc:creator>Rounak</dc:creator>
  <cp:lastModifiedBy>md hassan</cp:lastModifiedBy>
  <cp:revision>129</cp:revision>
  <dcterms:created xsi:type="dcterms:W3CDTF">2024-12-23T11:34:41Z</dcterms:created>
  <dcterms:modified xsi:type="dcterms:W3CDTF">2025-02-05T17:55:41Z</dcterms:modified>
</cp:coreProperties>
</file>